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1700" r:id="rId2"/>
    <p:sldId id="1708" r:id="rId3"/>
    <p:sldId id="2017" r:id="rId4"/>
    <p:sldId id="1880" r:id="rId5"/>
    <p:sldId id="2018" r:id="rId6"/>
    <p:sldId id="2020" r:id="rId7"/>
    <p:sldId id="2021" r:id="rId8"/>
    <p:sldId id="2022" r:id="rId9"/>
    <p:sldId id="2019" r:id="rId10"/>
    <p:sldId id="1881" r:id="rId11"/>
    <p:sldId id="2023" r:id="rId12"/>
    <p:sldId id="2024" r:id="rId13"/>
    <p:sldId id="2025" r:id="rId14"/>
    <p:sldId id="2026" r:id="rId15"/>
    <p:sldId id="2027" r:id="rId16"/>
    <p:sldId id="2028" r:id="rId17"/>
    <p:sldId id="2032" r:id="rId18"/>
    <p:sldId id="2033" r:id="rId19"/>
    <p:sldId id="2034" r:id="rId20"/>
    <p:sldId id="2029" r:id="rId21"/>
    <p:sldId id="2031" r:id="rId22"/>
    <p:sldId id="1692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3838"/>
    <a:srgbClr val="000000"/>
    <a:srgbClr val="92D3DF"/>
    <a:srgbClr val="53B9CD"/>
    <a:srgbClr val="50CFDA"/>
    <a:srgbClr val="DEE4FA"/>
    <a:srgbClr val="486AE5"/>
    <a:srgbClr val="24357A"/>
    <a:srgbClr val="F5EEF8"/>
    <a:srgbClr val="142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66" autoAdjust="0"/>
    <p:restoredTop sz="95067" autoAdjust="0"/>
  </p:normalViewPr>
  <p:slideViewPr>
    <p:cSldViewPr>
      <p:cViewPr varScale="1">
        <p:scale>
          <a:sx n="124" d="100"/>
          <a:sy n="124" d="100"/>
        </p:scale>
        <p:origin x="102" y="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86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11-Sep-19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11-Sep-19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2F4A70-5FAD-49CA-80C6-F51B4C97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50" y="0"/>
            <a:ext cx="9142249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8CAFD26-56F8-4C50-962B-C857C604215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  <p:sp>
        <p:nvSpPr>
          <p:cNvPr id="69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7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1512617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299838" y="771550"/>
            <a:ext cx="2844162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2">
            <a:extLst>
              <a:ext uri="{FF2B5EF4-FFF2-40B4-BE49-F238E27FC236}">
                <a16:creationId xmlns:a16="http://schemas.microsoft.com/office/drawing/2014/main" id="{A054B965-4D7C-4CBD-8A94-7852BE4E4573}"/>
              </a:ext>
            </a:extLst>
          </p:cNvPr>
          <p:cNvSpPr/>
          <p:nvPr userDrawn="1"/>
        </p:nvSpPr>
        <p:spPr>
          <a:xfrm rot="16200000">
            <a:off x="6553184" y="1858583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C9C715B-D967-4E36-BF64-BCDC51CCC933}"/>
              </a:ext>
            </a:extLst>
          </p:cNvPr>
          <p:cNvSpPr/>
          <p:nvPr userDrawn="1"/>
        </p:nvSpPr>
        <p:spPr>
          <a:xfrm>
            <a:off x="6430855" y="3301140"/>
            <a:ext cx="2790417" cy="700236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1C76B0-BAB5-40E3-8F2D-49772D0841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1548" y="1868371"/>
            <a:ext cx="2340297" cy="1792094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81209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944629C-E00E-40AD-9E02-386DE4F471DB}"/>
              </a:ext>
            </a:extLst>
          </p:cNvPr>
          <p:cNvGrpSpPr/>
          <p:nvPr userDrawn="1"/>
        </p:nvGrpSpPr>
        <p:grpSpPr>
          <a:xfrm rot="20150758">
            <a:off x="8338214" y="994219"/>
            <a:ext cx="472480" cy="497737"/>
            <a:chOff x="-612775" y="963613"/>
            <a:chExt cx="3444876" cy="3629025"/>
          </a:xfrm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7975AE38-AE2E-4691-97A1-74CA9E5F2F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17894C6C-1669-4002-9F34-7726D5683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id="{3E7CEAEF-217C-47AF-B3C6-0030A07FB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id="{760B81A0-E1DA-441B-BA64-7EB102E51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id="{50AD70A0-424D-43E5-AC3D-F0E19CCBA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0">
              <a:extLst>
                <a:ext uri="{FF2B5EF4-FFF2-40B4-BE49-F238E27FC236}">
                  <a16:creationId xmlns:a16="http://schemas.microsoft.com/office/drawing/2014/main" id="{65F131CE-1FD4-475F-B93C-C77E74E1E6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1">
              <a:extLst>
                <a:ext uri="{FF2B5EF4-FFF2-40B4-BE49-F238E27FC236}">
                  <a16:creationId xmlns:a16="http://schemas.microsoft.com/office/drawing/2014/main" id="{96B31396-9E3E-4605-85A7-D4FA114EC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2">
              <a:extLst>
                <a:ext uri="{FF2B5EF4-FFF2-40B4-BE49-F238E27FC236}">
                  <a16:creationId xmlns:a16="http://schemas.microsoft.com/office/drawing/2014/main" id="{038760B6-4F38-43A6-B465-B39FC9C62D9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3" name="Freeform 13">
              <a:extLst>
                <a:ext uri="{FF2B5EF4-FFF2-40B4-BE49-F238E27FC236}">
                  <a16:creationId xmlns:a16="http://schemas.microsoft.com/office/drawing/2014/main" id="{9AD02D62-41A2-4F7A-98A2-3722F4627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4" name="Freeform 14">
              <a:extLst>
                <a:ext uri="{FF2B5EF4-FFF2-40B4-BE49-F238E27FC236}">
                  <a16:creationId xmlns:a16="http://schemas.microsoft.com/office/drawing/2014/main" id="{07A7E9CA-4C4E-4A21-BA8C-F625C6148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994338F8-2C0C-4AA7-BBEC-7F55C21AF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EDF1347B-C3BA-4320-922C-AA6F65EBD6D6}"/>
              </a:ext>
            </a:extLst>
          </p:cNvPr>
          <p:cNvGrpSpPr/>
          <p:nvPr userDrawn="1"/>
        </p:nvGrpSpPr>
        <p:grpSpPr>
          <a:xfrm>
            <a:off x="6499691" y="3867894"/>
            <a:ext cx="837308" cy="657002"/>
            <a:chOff x="-1245295" y="2706005"/>
            <a:chExt cx="3494385" cy="2741903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E49C34F2-114E-4619-9B87-14520911FFCB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28" name="Group 18">
              <a:extLst>
                <a:ext uri="{FF2B5EF4-FFF2-40B4-BE49-F238E27FC236}">
                  <a16:creationId xmlns:a16="http://schemas.microsoft.com/office/drawing/2014/main" id="{0CD8F1B4-8CF1-4552-953B-B1D60FFD9DFA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DD787825-E9FC-4A93-BFA3-45C414AFBB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4A26AA16-551A-4F5A-AF9B-BCA17C79BB0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1" name="Freeform 21">
                <a:extLst>
                  <a:ext uri="{FF2B5EF4-FFF2-40B4-BE49-F238E27FC236}">
                    <a16:creationId xmlns:a16="http://schemas.microsoft.com/office/drawing/2014/main" id="{A78FB40A-8342-4020-B4F6-DE41CD0964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2" name="Freeform 22">
                <a:extLst>
                  <a:ext uri="{FF2B5EF4-FFF2-40B4-BE49-F238E27FC236}">
                    <a16:creationId xmlns:a16="http://schemas.microsoft.com/office/drawing/2014/main" id="{882FB56F-9114-47FA-84C1-A2FD0B37D4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33" name="Freeform 23">
                <a:extLst>
                  <a:ext uri="{FF2B5EF4-FFF2-40B4-BE49-F238E27FC236}">
                    <a16:creationId xmlns:a16="http://schemas.microsoft.com/office/drawing/2014/main" id="{0374CBBD-378D-4659-9819-277786F5E2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20816838-B0DE-4351-B5C8-885D35F9CAA0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9BA4C5E-9346-449D-87A7-BDEC4A2014DF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75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B19A0C-A8B8-419E-B2A7-B11FF2A1C3AA}"/>
              </a:ext>
            </a:extLst>
          </p:cNvPr>
          <p:cNvSpPr/>
          <p:nvPr userDrawn="1"/>
        </p:nvSpPr>
        <p:spPr>
          <a:xfrm>
            <a:off x="6300192" y="771550"/>
            <a:ext cx="2843808" cy="3979385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838F1AA-5655-44F8-85E1-E0B09DCC3B1C}"/>
              </a:ext>
            </a:extLst>
          </p:cNvPr>
          <p:cNvSpPr/>
          <p:nvPr userDrawn="1"/>
        </p:nvSpPr>
        <p:spPr>
          <a:xfrm rot="20760949">
            <a:off x="6751789" y="3091096"/>
            <a:ext cx="2100333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5" y="771550"/>
            <a:ext cx="5798441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194F6A25-7A46-49AA-82AE-1DF638200E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1746">
            <a:off x="8580814" y="2452711"/>
            <a:ext cx="1082481" cy="2571685"/>
          </a:xfrm>
          <a:prstGeom prst="rect">
            <a:avLst/>
          </a:prstGeom>
        </p:spPr>
      </p:pic>
      <p:sp>
        <p:nvSpPr>
          <p:cNvPr id="48" name="Oval 47">
            <a:extLst>
              <a:ext uri="{FF2B5EF4-FFF2-40B4-BE49-F238E27FC236}">
                <a16:creationId xmlns:a16="http://schemas.microsoft.com/office/drawing/2014/main" id="{DC1F51CA-9137-4790-9F90-F2D739734F19}"/>
              </a:ext>
            </a:extLst>
          </p:cNvPr>
          <p:cNvSpPr/>
          <p:nvPr userDrawn="1"/>
        </p:nvSpPr>
        <p:spPr>
          <a:xfrm>
            <a:off x="7546195" y="2037349"/>
            <a:ext cx="2989370" cy="750162"/>
          </a:xfrm>
          <a:prstGeom prst="ellipse">
            <a:avLst/>
          </a:prstGeom>
          <a:solidFill>
            <a:srgbClr val="3B3838">
              <a:alpha val="63137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686512-77FD-41B4-A4EC-6B7706481A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8234">
            <a:off x="6925236" y="1105460"/>
            <a:ext cx="1196033" cy="2304256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6191DD54-8196-4846-8F2E-BDD86BE44475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692D951-756F-4D38-A136-32CB7A73DE6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Group 4">
            <a:extLst>
              <a:ext uri="{FF2B5EF4-FFF2-40B4-BE49-F238E27FC236}">
                <a16:creationId xmlns:a16="http://schemas.microsoft.com/office/drawing/2014/main" id="{22BF9B14-BBF5-4052-91DE-C436CE7B189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 rot="20653404">
            <a:off x="6975345" y="1370276"/>
            <a:ext cx="980231" cy="1370721"/>
            <a:chOff x="2022" y="376"/>
            <a:chExt cx="1712" cy="2394"/>
          </a:xfrm>
        </p:grpSpPr>
        <p:sp>
          <p:nvSpPr>
            <p:cNvPr id="63" name="Rectangle 5">
              <a:extLst>
                <a:ext uri="{FF2B5EF4-FFF2-40B4-BE49-F238E27FC236}">
                  <a16:creationId xmlns:a16="http://schemas.microsoft.com/office/drawing/2014/main" id="{0CFB3ED1-FFAB-4DC9-A2AB-7C1556FA03C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852"/>
              <a:ext cx="1708" cy="878"/>
            </a:xfrm>
            <a:prstGeom prst="rect">
              <a:avLst/>
            </a:prstGeom>
            <a:solidFill>
              <a:srgbClr val="99D5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Rectangle 6">
              <a:extLst>
                <a:ext uri="{FF2B5EF4-FFF2-40B4-BE49-F238E27FC236}">
                  <a16:creationId xmlns:a16="http://schemas.microsoft.com/office/drawing/2014/main" id="{DF34D07D-DC68-4330-B7EB-9D2AC834E37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494" y="474"/>
              <a:ext cx="1236" cy="12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">
              <a:extLst>
                <a:ext uri="{FF2B5EF4-FFF2-40B4-BE49-F238E27FC236}">
                  <a16:creationId xmlns:a16="http://schemas.microsoft.com/office/drawing/2014/main" id="{E5D6271F-8F8D-4768-A3B5-A6E279FC995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026" y="376"/>
              <a:ext cx="320" cy="320"/>
            </a:xfrm>
            <a:custGeom>
              <a:avLst/>
              <a:gdLst>
                <a:gd name="T0" fmla="*/ 320 w 320"/>
                <a:gd name="T1" fmla="*/ 160 h 320"/>
                <a:gd name="T2" fmla="*/ 318 w 320"/>
                <a:gd name="T3" fmla="*/ 192 h 320"/>
                <a:gd name="T4" fmla="*/ 308 w 320"/>
                <a:gd name="T5" fmla="*/ 222 h 320"/>
                <a:gd name="T6" fmla="*/ 292 w 320"/>
                <a:gd name="T7" fmla="*/ 250 h 320"/>
                <a:gd name="T8" fmla="*/ 274 w 320"/>
                <a:gd name="T9" fmla="*/ 274 h 320"/>
                <a:gd name="T10" fmla="*/ 250 w 320"/>
                <a:gd name="T11" fmla="*/ 294 h 320"/>
                <a:gd name="T12" fmla="*/ 222 w 320"/>
                <a:gd name="T13" fmla="*/ 308 h 320"/>
                <a:gd name="T14" fmla="*/ 192 w 320"/>
                <a:gd name="T15" fmla="*/ 318 h 320"/>
                <a:gd name="T16" fmla="*/ 160 w 320"/>
                <a:gd name="T17" fmla="*/ 320 h 320"/>
                <a:gd name="T18" fmla="*/ 144 w 320"/>
                <a:gd name="T19" fmla="*/ 320 h 320"/>
                <a:gd name="T20" fmla="*/ 112 w 320"/>
                <a:gd name="T21" fmla="*/ 314 h 320"/>
                <a:gd name="T22" fmla="*/ 84 w 320"/>
                <a:gd name="T23" fmla="*/ 302 h 320"/>
                <a:gd name="T24" fmla="*/ 58 w 320"/>
                <a:gd name="T25" fmla="*/ 284 h 320"/>
                <a:gd name="T26" fmla="*/ 36 w 320"/>
                <a:gd name="T27" fmla="*/ 262 h 320"/>
                <a:gd name="T28" fmla="*/ 18 w 320"/>
                <a:gd name="T29" fmla="*/ 236 h 320"/>
                <a:gd name="T30" fmla="*/ 6 w 320"/>
                <a:gd name="T31" fmla="*/ 208 h 320"/>
                <a:gd name="T32" fmla="*/ 0 w 320"/>
                <a:gd name="T33" fmla="*/ 176 h 320"/>
                <a:gd name="T34" fmla="*/ 0 w 320"/>
                <a:gd name="T35" fmla="*/ 160 h 320"/>
                <a:gd name="T36" fmla="*/ 2 w 320"/>
                <a:gd name="T37" fmla="*/ 128 h 320"/>
                <a:gd name="T38" fmla="*/ 12 w 320"/>
                <a:gd name="T39" fmla="*/ 98 h 320"/>
                <a:gd name="T40" fmla="*/ 26 w 320"/>
                <a:gd name="T41" fmla="*/ 70 h 320"/>
                <a:gd name="T42" fmla="*/ 46 w 320"/>
                <a:gd name="T43" fmla="*/ 46 h 320"/>
                <a:gd name="T44" fmla="*/ 70 w 320"/>
                <a:gd name="T45" fmla="*/ 26 h 320"/>
                <a:gd name="T46" fmla="*/ 98 w 320"/>
                <a:gd name="T47" fmla="*/ 12 h 320"/>
                <a:gd name="T48" fmla="*/ 128 w 320"/>
                <a:gd name="T49" fmla="*/ 2 h 320"/>
                <a:gd name="T50" fmla="*/ 160 w 320"/>
                <a:gd name="T51" fmla="*/ 0 h 320"/>
                <a:gd name="T52" fmla="*/ 176 w 320"/>
                <a:gd name="T53" fmla="*/ 0 h 320"/>
                <a:gd name="T54" fmla="*/ 208 w 320"/>
                <a:gd name="T55" fmla="*/ 6 h 320"/>
                <a:gd name="T56" fmla="*/ 236 w 320"/>
                <a:gd name="T57" fmla="*/ 18 h 320"/>
                <a:gd name="T58" fmla="*/ 262 w 320"/>
                <a:gd name="T59" fmla="*/ 36 h 320"/>
                <a:gd name="T60" fmla="*/ 284 w 320"/>
                <a:gd name="T61" fmla="*/ 58 h 320"/>
                <a:gd name="T62" fmla="*/ 300 w 320"/>
                <a:gd name="T63" fmla="*/ 84 h 320"/>
                <a:gd name="T64" fmla="*/ 314 w 320"/>
                <a:gd name="T65" fmla="*/ 112 h 320"/>
                <a:gd name="T66" fmla="*/ 320 w 320"/>
                <a:gd name="T67" fmla="*/ 144 h 320"/>
                <a:gd name="T68" fmla="*/ 320 w 320"/>
                <a:gd name="T69" fmla="*/ 16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0" h="320">
                  <a:moveTo>
                    <a:pt x="320" y="160"/>
                  </a:moveTo>
                  <a:lnTo>
                    <a:pt x="320" y="160"/>
                  </a:lnTo>
                  <a:lnTo>
                    <a:pt x="320" y="176"/>
                  </a:lnTo>
                  <a:lnTo>
                    <a:pt x="318" y="192"/>
                  </a:lnTo>
                  <a:lnTo>
                    <a:pt x="314" y="208"/>
                  </a:lnTo>
                  <a:lnTo>
                    <a:pt x="308" y="222"/>
                  </a:lnTo>
                  <a:lnTo>
                    <a:pt x="300" y="236"/>
                  </a:lnTo>
                  <a:lnTo>
                    <a:pt x="292" y="250"/>
                  </a:lnTo>
                  <a:lnTo>
                    <a:pt x="284" y="262"/>
                  </a:lnTo>
                  <a:lnTo>
                    <a:pt x="274" y="274"/>
                  </a:lnTo>
                  <a:lnTo>
                    <a:pt x="262" y="284"/>
                  </a:lnTo>
                  <a:lnTo>
                    <a:pt x="250" y="294"/>
                  </a:lnTo>
                  <a:lnTo>
                    <a:pt x="236" y="302"/>
                  </a:lnTo>
                  <a:lnTo>
                    <a:pt x="222" y="308"/>
                  </a:lnTo>
                  <a:lnTo>
                    <a:pt x="208" y="314"/>
                  </a:lnTo>
                  <a:lnTo>
                    <a:pt x="192" y="318"/>
                  </a:lnTo>
                  <a:lnTo>
                    <a:pt x="176" y="320"/>
                  </a:lnTo>
                  <a:lnTo>
                    <a:pt x="160" y="320"/>
                  </a:lnTo>
                  <a:lnTo>
                    <a:pt x="160" y="320"/>
                  </a:lnTo>
                  <a:lnTo>
                    <a:pt x="144" y="320"/>
                  </a:lnTo>
                  <a:lnTo>
                    <a:pt x="128" y="318"/>
                  </a:lnTo>
                  <a:lnTo>
                    <a:pt x="112" y="314"/>
                  </a:lnTo>
                  <a:lnTo>
                    <a:pt x="98" y="308"/>
                  </a:lnTo>
                  <a:lnTo>
                    <a:pt x="84" y="302"/>
                  </a:lnTo>
                  <a:lnTo>
                    <a:pt x="70" y="294"/>
                  </a:lnTo>
                  <a:lnTo>
                    <a:pt x="58" y="284"/>
                  </a:lnTo>
                  <a:lnTo>
                    <a:pt x="46" y="274"/>
                  </a:lnTo>
                  <a:lnTo>
                    <a:pt x="36" y="262"/>
                  </a:lnTo>
                  <a:lnTo>
                    <a:pt x="26" y="250"/>
                  </a:lnTo>
                  <a:lnTo>
                    <a:pt x="18" y="236"/>
                  </a:lnTo>
                  <a:lnTo>
                    <a:pt x="12" y="222"/>
                  </a:lnTo>
                  <a:lnTo>
                    <a:pt x="6" y="208"/>
                  </a:lnTo>
                  <a:lnTo>
                    <a:pt x="2" y="192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60"/>
                  </a:lnTo>
                  <a:lnTo>
                    <a:pt x="0" y="144"/>
                  </a:lnTo>
                  <a:lnTo>
                    <a:pt x="2" y="128"/>
                  </a:lnTo>
                  <a:lnTo>
                    <a:pt x="6" y="112"/>
                  </a:lnTo>
                  <a:lnTo>
                    <a:pt x="12" y="98"/>
                  </a:lnTo>
                  <a:lnTo>
                    <a:pt x="18" y="84"/>
                  </a:lnTo>
                  <a:lnTo>
                    <a:pt x="26" y="70"/>
                  </a:lnTo>
                  <a:lnTo>
                    <a:pt x="36" y="58"/>
                  </a:lnTo>
                  <a:lnTo>
                    <a:pt x="46" y="46"/>
                  </a:lnTo>
                  <a:lnTo>
                    <a:pt x="58" y="36"/>
                  </a:lnTo>
                  <a:lnTo>
                    <a:pt x="70" y="26"/>
                  </a:lnTo>
                  <a:lnTo>
                    <a:pt x="84" y="18"/>
                  </a:lnTo>
                  <a:lnTo>
                    <a:pt x="98" y="12"/>
                  </a:lnTo>
                  <a:lnTo>
                    <a:pt x="112" y="6"/>
                  </a:lnTo>
                  <a:lnTo>
                    <a:pt x="128" y="2"/>
                  </a:lnTo>
                  <a:lnTo>
                    <a:pt x="144" y="0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0"/>
                  </a:lnTo>
                  <a:lnTo>
                    <a:pt x="192" y="2"/>
                  </a:lnTo>
                  <a:lnTo>
                    <a:pt x="208" y="6"/>
                  </a:lnTo>
                  <a:lnTo>
                    <a:pt x="222" y="12"/>
                  </a:lnTo>
                  <a:lnTo>
                    <a:pt x="236" y="18"/>
                  </a:lnTo>
                  <a:lnTo>
                    <a:pt x="250" y="26"/>
                  </a:lnTo>
                  <a:lnTo>
                    <a:pt x="262" y="36"/>
                  </a:lnTo>
                  <a:lnTo>
                    <a:pt x="274" y="46"/>
                  </a:lnTo>
                  <a:lnTo>
                    <a:pt x="284" y="58"/>
                  </a:lnTo>
                  <a:lnTo>
                    <a:pt x="292" y="70"/>
                  </a:lnTo>
                  <a:lnTo>
                    <a:pt x="300" y="84"/>
                  </a:lnTo>
                  <a:lnTo>
                    <a:pt x="308" y="98"/>
                  </a:lnTo>
                  <a:lnTo>
                    <a:pt x="314" y="112"/>
                  </a:lnTo>
                  <a:lnTo>
                    <a:pt x="318" y="128"/>
                  </a:lnTo>
                  <a:lnTo>
                    <a:pt x="320" y="144"/>
                  </a:lnTo>
                  <a:lnTo>
                    <a:pt x="320" y="160"/>
                  </a:lnTo>
                  <a:lnTo>
                    <a:pt x="320" y="1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Rectangle 8">
              <a:extLst>
                <a:ext uri="{FF2B5EF4-FFF2-40B4-BE49-F238E27FC236}">
                  <a16:creationId xmlns:a16="http://schemas.microsoft.com/office/drawing/2014/main" id="{A4B4E2B3-9912-4FDF-BC26-AA34E2B7D9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200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9">
              <a:extLst>
                <a:ext uri="{FF2B5EF4-FFF2-40B4-BE49-F238E27FC236}">
                  <a16:creationId xmlns:a16="http://schemas.microsoft.com/office/drawing/2014/main" id="{126A975C-8EE6-416B-A9EE-678EAA39011A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374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Rectangle 10">
              <a:extLst>
                <a:ext uri="{FF2B5EF4-FFF2-40B4-BE49-F238E27FC236}">
                  <a16:creationId xmlns:a16="http://schemas.microsoft.com/office/drawing/2014/main" id="{EEF9FEF2-52CD-4CB1-BAB7-CE96FB1D4537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546"/>
              <a:ext cx="170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11">
              <a:extLst>
                <a:ext uri="{FF2B5EF4-FFF2-40B4-BE49-F238E27FC236}">
                  <a16:creationId xmlns:a16="http://schemas.microsoft.com/office/drawing/2014/main" id="{B9A0D8C6-1316-4725-85AE-9C2EF66D89DE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2" y="2720"/>
              <a:ext cx="1238" cy="5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Rectangle 12">
              <a:extLst>
                <a:ext uri="{FF2B5EF4-FFF2-40B4-BE49-F238E27FC236}">
                  <a16:creationId xmlns:a16="http://schemas.microsoft.com/office/drawing/2014/main" id="{7CB710E1-A569-4E9C-8440-2B043D8D92C3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2026" y="1960"/>
              <a:ext cx="1136" cy="113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46DD3DC7-5E60-4969-9CB8-CEC198B7744F}"/>
              </a:ext>
            </a:extLst>
          </p:cNvPr>
          <p:cNvGrpSpPr/>
          <p:nvPr userDrawn="1"/>
        </p:nvGrpSpPr>
        <p:grpSpPr>
          <a:xfrm>
            <a:off x="7311522" y="1762872"/>
            <a:ext cx="275639" cy="276495"/>
            <a:chOff x="6502119" y="1760805"/>
            <a:chExt cx="380508" cy="381690"/>
          </a:xfrm>
        </p:grpSpPr>
        <p:sp>
          <p:nvSpPr>
            <p:cNvPr id="72" name="Freeform 9">
              <a:extLst>
                <a:ext uri="{FF2B5EF4-FFF2-40B4-BE49-F238E27FC236}">
                  <a16:creationId xmlns:a16="http://schemas.microsoft.com/office/drawing/2014/main" id="{F0478EAE-46A2-4327-AFD3-E52512C541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 rot="20563313">
              <a:off x="6502119" y="1760805"/>
              <a:ext cx="380508" cy="381690"/>
            </a:xfrm>
            <a:custGeom>
              <a:avLst/>
              <a:gdLst>
                <a:gd name="T0" fmla="*/ 290 w 644"/>
                <a:gd name="T1" fmla="*/ 2 h 646"/>
                <a:gd name="T2" fmla="*/ 198 w 644"/>
                <a:gd name="T3" fmla="*/ 26 h 646"/>
                <a:gd name="T4" fmla="*/ 118 w 644"/>
                <a:gd name="T5" fmla="*/ 74 h 646"/>
                <a:gd name="T6" fmla="*/ 56 w 644"/>
                <a:gd name="T7" fmla="*/ 142 h 646"/>
                <a:gd name="T8" fmla="*/ 14 w 644"/>
                <a:gd name="T9" fmla="*/ 228 h 646"/>
                <a:gd name="T10" fmla="*/ 0 w 644"/>
                <a:gd name="T11" fmla="*/ 322 h 646"/>
                <a:gd name="T12" fmla="*/ 6 w 644"/>
                <a:gd name="T13" fmla="*/ 388 h 646"/>
                <a:gd name="T14" fmla="*/ 40 w 644"/>
                <a:gd name="T15" fmla="*/ 476 h 646"/>
                <a:gd name="T16" fmla="*/ 94 w 644"/>
                <a:gd name="T17" fmla="*/ 550 h 646"/>
                <a:gd name="T18" fmla="*/ 170 w 644"/>
                <a:gd name="T19" fmla="*/ 606 h 646"/>
                <a:gd name="T20" fmla="*/ 258 w 644"/>
                <a:gd name="T21" fmla="*/ 638 h 646"/>
                <a:gd name="T22" fmla="*/ 322 w 644"/>
                <a:gd name="T23" fmla="*/ 646 h 646"/>
                <a:gd name="T24" fmla="*/ 418 w 644"/>
                <a:gd name="T25" fmla="*/ 630 h 646"/>
                <a:gd name="T26" fmla="*/ 502 w 644"/>
                <a:gd name="T27" fmla="*/ 590 h 646"/>
                <a:gd name="T28" fmla="*/ 572 w 644"/>
                <a:gd name="T29" fmla="*/ 528 h 646"/>
                <a:gd name="T30" fmla="*/ 620 w 644"/>
                <a:gd name="T31" fmla="*/ 448 h 646"/>
                <a:gd name="T32" fmla="*/ 644 w 644"/>
                <a:gd name="T33" fmla="*/ 356 h 646"/>
                <a:gd name="T34" fmla="*/ 644 w 644"/>
                <a:gd name="T35" fmla="*/ 290 h 646"/>
                <a:gd name="T36" fmla="*/ 620 w 644"/>
                <a:gd name="T37" fmla="*/ 198 h 646"/>
                <a:gd name="T38" fmla="*/ 572 w 644"/>
                <a:gd name="T39" fmla="*/ 118 h 646"/>
                <a:gd name="T40" fmla="*/ 502 w 644"/>
                <a:gd name="T41" fmla="*/ 56 h 646"/>
                <a:gd name="T42" fmla="*/ 418 w 644"/>
                <a:gd name="T43" fmla="*/ 14 h 646"/>
                <a:gd name="T44" fmla="*/ 322 w 644"/>
                <a:gd name="T45" fmla="*/ 0 h 646"/>
                <a:gd name="T46" fmla="*/ 322 w 644"/>
                <a:gd name="T47" fmla="*/ 626 h 646"/>
                <a:gd name="T48" fmla="*/ 232 w 644"/>
                <a:gd name="T49" fmla="*/ 612 h 646"/>
                <a:gd name="T50" fmla="*/ 154 w 644"/>
                <a:gd name="T51" fmla="*/ 574 h 646"/>
                <a:gd name="T52" fmla="*/ 90 w 644"/>
                <a:gd name="T53" fmla="*/ 514 h 646"/>
                <a:gd name="T54" fmla="*/ 44 w 644"/>
                <a:gd name="T55" fmla="*/ 440 h 646"/>
                <a:gd name="T56" fmla="*/ 22 w 644"/>
                <a:gd name="T57" fmla="*/ 354 h 646"/>
                <a:gd name="T58" fmla="*/ 22 w 644"/>
                <a:gd name="T59" fmla="*/ 292 h 646"/>
                <a:gd name="T60" fmla="*/ 44 w 644"/>
                <a:gd name="T61" fmla="*/ 206 h 646"/>
                <a:gd name="T62" fmla="*/ 90 w 644"/>
                <a:gd name="T63" fmla="*/ 130 h 646"/>
                <a:gd name="T64" fmla="*/ 154 w 644"/>
                <a:gd name="T65" fmla="*/ 72 h 646"/>
                <a:gd name="T66" fmla="*/ 232 w 644"/>
                <a:gd name="T67" fmla="*/ 34 h 646"/>
                <a:gd name="T68" fmla="*/ 322 w 644"/>
                <a:gd name="T69" fmla="*/ 20 h 646"/>
                <a:gd name="T70" fmla="*/ 384 w 644"/>
                <a:gd name="T71" fmla="*/ 26 h 646"/>
                <a:gd name="T72" fmla="*/ 466 w 644"/>
                <a:gd name="T73" fmla="*/ 56 h 646"/>
                <a:gd name="T74" fmla="*/ 536 w 644"/>
                <a:gd name="T75" fmla="*/ 110 h 646"/>
                <a:gd name="T76" fmla="*/ 588 w 644"/>
                <a:gd name="T77" fmla="*/ 178 h 646"/>
                <a:gd name="T78" fmla="*/ 618 w 644"/>
                <a:gd name="T79" fmla="*/ 262 h 646"/>
                <a:gd name="T80" fmla="*/ 624 w 644"/>
                <a:gd name="T81" fmla="*/ 322 h 646"/>
                <a:gd name="T82" fmla="*/ 612 w 644"/>
                <a:gd name="T83" fmla="*/ 412 h 646"/>
                <a:gd name="T84" fmla="*/ 574 w 644"/>
                <a:gd name="T85" fmla="*/ 492 h 646"/>
                <a:gd name="T86" fmla="*/ 514 w 644"/>
                <a:gd name="T87" fmla="*/ 556 h 646"/>
                <a:gd name="T88" fmla="*/ 440 w 644"/>
                <a:gd name="T89" fmla="*/ 602 h 646"/>
                <a:gd name="T90" fmla="*/ 354 w 644"/>
                <a:gd name="T91" fmla="*/ 624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44" h="646">
                  <a:moveTo>
                    <a:pt x="322" y="0"/>
                  </a:moveTo>
                  <a:lnTo>
                    <a:pt x="322" y="0"/>
                  </a:lnTo>
                  <a:lnTo>
                    <a:pt x="290" y="2"/>
                  </a:lnTo>
                  <a:lnTo>
                    <a:pt x="258" y="6"/>
                  </a:lnTo>
                  <a:lnTo>
                    <a:pt x="226" y="14"/>
                  </a:lnTo>
                  <a:lnTo>
                    <a:pt x="198" y="26"/>
                  </a:lnTo>
                  <a:lnTo>
                    <a:pt x="170" y="40"/>
                  </a:lnTo>
                  <a:lnTo>
                    <a:pt x="142" y="56"/>
                  </a:lnTo>
                  <a:lnTo>
                    <a:pt x="118" y="74"/>
                  </a:lnTo>
                  <a:lnTo>
                    <a:pt x="94" y="94"/>
                  </a:lnTo>
                  <a:lnTo>
                    <a:pt x="74" y="118"/>
                  </a:lnTo>
                  <a:lnTo>
                    <a:pt x="56" y="142"/>
                  </a:lnTo>
                  <a:lnTo>
                    <a:pt x="40" y="170"/>
                  </a:lnTo>
                  <a:lnTo>
                    <a:pt x="26" y="198"/>
                  </a:lnTo>
                  <a:lnTo>
                    <a:pt x="14" y="228"/>
                  </a:lnTo>
                  <a:lnTo>
                    <a:pt x="6" y="258"/>
                  </a:lnTo>
                  <a:lnTo>
                    <a:pt x="2" y="290"/>
                  </a:lnTo>
                  <a:lnTo>
                    <a:pt x="0" y="322"/>
                  </a:lnTo>
                  <a:lnTo>
                    <a:pt x="0" y="322"/>
                  </a:lnTo>
                  <a:lnTo>
                    <a:pt x="2" y="356"/>
                  </a:lnTo>
                  <a:lnTo>
                    <a:pt x="6" y="388"/>
                  </a:lnTo>
                  <a:lnTo>
                    <a:pt x="14" y="418"/>
                  </a:lnTo>
                  <a:lnTo>
                    <a:pt x="26" y="448"/>
                  </a:lnTo>
                  <a:lnTo>
                    <a:pt x="40" y="476"/>
                  </a:lnTo>
                  <a:lnTo>
                    <a:pt x="56" y="502"/>
                  </a:lnTo>
                  <a:lnTo>
                    <a:pt x="74" y="528"/>
                  </a:lnTo>
                  <a:lnTo>
                    <a:pt x="94" y="550"/>
                  </a:lnTo>
                  <a:lnTo>
                    <a:pt x="118" y="572"/>
                  </a:lnTo>
                  <a:lnTo>
                    <a:pt x="142" y="590"/>
                  </a:lnTo>
                  <a:lnTo>
                    <a:pt x="170" y="606"/>
                  </a:lnTo>
                  <a:lnTo>
                    <a:pt x="198" y="620"/>
                  </a:lnTo>
                  <a:lnTo>
                    <a:pt x="226" y="630"/>
                  </a:lnTo>
                  <a:lnTo>
                    <a:pt x="258" y="638"/>
                  </a:lnTo>
                  <a:lnTo>
                    <a:pt x="290" y="644"/>
                  </a:lnTo>
                  <a:lnTo>
                    <a:pt x="322" y="646"/>
                  </a:lnTo>
                  <a:lnTo>
                    <a:pt x="322" y="646"/>
                  </a:lnTo>
                  <a:lnTo>
                    <a:pt x="356" y="644"/>
                  </a:lnTo>
                  <a:lnTo>
                    <a:pt x="388" y="638"/>
                  </a:lnTo>
                  <a:lnTo>
                    <a:pt x="418" y="630"/>
                  </a:lnTo>
                  <a:lnTo>
                    <a:pt x="448" y="620"/>
                  </a:lnTo>
                  <a:lnTo>
                    <a:pt x="476" y="606"/>
                  </a:lnTo>
                  <a:lnTo>
                    <a:pt x="502" y="590"/>
                  </a:lnTo>
                  <a:lnTo>
                    <a:pt x="528" y="572"/>
                  </a:lnTo>
                  <a:lnTo>
                    <a:pt x="550" y="550"/>
                  </a:lnTo>
                  <a:lnTo>
                    <a:pt x="572" y="528"/>
                  </a:lnTo>
                  <a:lnTo>
                    <a:pt x="590" y="502"/>
                  </a:lnTo>
                  <a:lnTo>
                    <a:pt x="606" y="476"/>
                  </a:lnTo>
                  <a:lnTo>
                    <a:pt x="620" y="448"/>
                  </a:lnTo>
                  <a:lnTo>
                    <a:pt x="630" y="418"/>
                  </a:lnTo>
                  <a:lnTo>
                    <a:pt x="638" y="388"/>
                  </a:lnTo>
                  <a:lnTo>
                    <a:pt x="644" y="356"/>
                  </a:lnTo>
                  <a:lnTo>
                    <a:pt x="644" y="322"/>
                  </a:lnTo>
                  <a:lnTo>
                    <a:pt x="644" y="322"/>
                  </a:lnTo>
                  <a:lnTo>
                    <a:pt x="644" y="290"/>
                  </a:lnTo>
                  <a:lnTo>
                    <a:pt x="638" y="258"/>
                  </a:lnTo>
                  <a:lnTo>
                    <a:pt x="630" y="228"/>
                  </a:lnTo>
                  <a:lnTo>
                    <a:pt x="620" y="198"/>
                  </a:lnTo>
                  <a:lnTo>
                    <a:pt x="606" y="170"/>
                  </a:lnTo>
                  <a:lnTo>
                    <a:pt x="590" y="142"/>
                  </a:lnTo>
                  <a:lnTo>
                    <a:pt x="572" y="118"/>
                  </a:lnTo>
                  <a:lnTo>
                    <a:pt x="550" y="94"/>
                  </a:lnTo>
                  <a:lnTo>
                    <a:pt x="528" y="74"/>
                  </a:lnTo>
                  <a:lnTo>
                    <a:pt x="502" y="56"/>
                  </a:lnTo>
                  <a:lnTo>
                    <a:pt x="476" y="40"/>
                  </a:lnTo>
                  <a:lnTo>
                    <a:pt x="448" y="26"/>
                  </a:lnTo>
                  <a:lnTo>
                    <a:pt x="418" y="14"/>
                  </a:lnTo>
                  <a:lnTo>
                    <a:pt x="388" y="6"/>
                  </a:lnTo>
                  <a:lnTo>
                    <a:pt x="356" y="2"/>
                  </a:lnTo>
                  <a:lnTo>
                    <a:pt x="322" y="0"/>
                  </a:lnTo>
                  <a:lnTo>
                    <a:pt x="322" y="0"/>
                  </a:lnTo>
                  <a:close/>
                  <a:moveTo>
                    <a:pt x="322" y="626"/>
                  </a:moveTo>
                  <a:lnTo>
                    <a:pt x="322" y="626"/>
                  </a:lnTo>
                  <a:lnTo>
                    <a:pt x="292" y="624"/>
                  </a:lnTo>
                  <a:lnTo>
                    <a:pt x="262" y="618"/>
                  </a:lnTo>
                  <a:lnTo>
                    <a:pt x="232" y="612"/>
                  </a:lnTo>
                  <a:lnTo>
                    <a:pt x="204" y="602"/>
                  </a:lnTo>
                  <a:lnTo>
                    <a:pt x="178" y="588"/>
                  </a:lnTo>
                  <a:lnTo>
                    <a:pt x="154" y="574"/>
                  </a:lnTo>
                  <a:lnTo>
                    <a:pt x="130" y="556"/>
                  </a:lnTo>
                  <a:lnTo>
                    <a:pt x="108" y="536"/>
                  </a:lnTo>
                  <a:lnTo>
                    <a:pt x="90" y="514"/>
                  </a:lnTo>
                  <a:lnTo>
                    <a:pt x="72" y="492"/>
                  </a:lnTo>
                  <a:lnTo>
                    <a:pt x="56" y="466"/>
                  </a:lnTo>
                  <a:lnTo>
                    <a:pt x="44" y="440"/>
                  </a:lnTo>
                  <a:lnTo>
                    <a:pt x="34" y="412"/>
                  </a:lnTo>
                  <a:lnTo>
                    <a:pt x="26" y="384"/>
                  </a:lnTo>
                  <a:lnTo>
                    <a:pt x="22" y="354"/>
                  </a:lnTo>
                  <a:lnTo>
                    <a:pt x="20" y="322"/>
                  </a:lnTo>
                  <a:lnTo>
                    <a:pt x="20" y="322"/>
                  </a:lnTo>
                  <a:lnTo>
                    <a:pt x="22" y="292"/>
                  </a:lnTo>
                  <a:lnTo>
                    <a:pt x="26" y="262"/>
                  </a:lnTo>
                  <a:lnTo>
                    <a:pt x="34" y="232"/>
                  </a:lnTo>
                  <a:lnTo>
                    <a:pt x="44" y="206"/>
                  </a:lnTo>
                  <a:lnTo>
                    <a:pt x="56" y="178"/>
                  </a:lnTo>
                  <a:lnTo>
                    <a:pt x="72" y="154"/>
                  </a:lnTo>
                  <a:lnTo>
                    <a:pt x="90" y="130"/>
                  </a:lnTo>
                  <a:lnTo>
                    <a:pt x="108" y="110"/>
                  </a:lnTo>
                  <a:lnTo>
                    <a:pt x="130" y="90"/>
                  </a:lnTo>
                  <a:lnTo>
                    <a:pt x="154" y="72"/>
                  </a:lnTo>
                  <a:lnTo>
                    <a:pt x="178" y="56"/>
                  </a:lnTo>
                  <a:lnTo>
                    <a:pt x="204" y="44"/>
                  </a:lnTo>
                  <a:lnTo>
                    <a:pt x="232" y="34"/>
                  </a:lnTo>
                  <a:lnTo>
                    <a:pt x="262" y="26"/>
                  </a:lnTo>
                  <a:lnTo>
                    <a:pt x="292" y="22"/>
                  </a:lnTo>
                  <a:lnTo>
                    <a:pt x="322" y="20"/>
                  </a:lnTo>
                  <a:lnTo>
                    <a:pt x="322" y="20"/>
                  </a:lnTo>
                  <a:lnTo>
                    <a:pt x="354" y="22"/>
                  </a:lnTo>
                  <a:lnTo>
                    <a:pt x="384" y="26"/>
                  </a:lnTo>
                  <a:lnTo>
                    <a:pt x="412" y="34"/>
                  </a:lnTo>
                  <a:lnTo>
                    <a:pt x="440" y="44"/>
                  </a:lnTo>
                  <a:lnTo>
                    <a:pt x="466" y="56"/>
                  </a:lnTo>
                  <a:lnTo>
                    <a:pt x="492" y="72"/>
                  </a:lnTo>
                  <a:lnTo>
                    <a:pt x="514" y="90"/>
                  </a:lnTo>
                  <a:lnTo>
                    <a:pt x="536" y="110"/>
                  </a:lnTo>
                  <a:lnTo>
                    <a:pt x="556" y="130"/>
                  </a:lnTo>
                  <a:lnTo>
                    <a:pt x="574" y="154"/>
                  </a:lnTo>
                  <a:lnTo>
                    <a:pt x="588" y="178"/>
                  </a:lnTo>
                  <a:lnTo>
                    <a:pt x="602" y="206"/>
                  </a:lnTo>
                  <a:lnTo>
                    <a:pt x="612" y="232"/>
                  </a:lnTo>
                  <a:lnTo>
                    <a:pt x="618" y="262"/>
                  </a:lnTo>
                  <a:lnTo>
                    <a:pt x="624" y="292"/>
                  </a:lnTo>
                  <a:lnTo>
                    <a:pt x="624" y="322"/>
                  </a:lnTo>
                  <a:lnTo>
                    <a:pt x="624" y="322"/>
                  </a:lnTo>
                  <a:lnTo>
                    <a:pt x="624" y="354"/>
                  </a:lnTo>
                  <a:lnTo>
                    <a:pt x="618" y="384"/>
                  </a:lnTo>
                  <a:lnTo>
                    <a:pt x="612" y="412"/>
                  </a:lnTo>
                  <a:lnTo>
                    <a:pt x="602" y="440"/>
                  </a:lnTo>
                  <a:lnTo>
                    <a:pt x="588" y="466"/>
                  </a:lnTo>
                  <a:lnTo>
                    <a:pt x="574" y="492"/>
                  </a:lnTo>
                  <a:lnTo>
                    <a:pt x="556" y="514"/>
                  </a:lnTo>
                  <a:lnTo>
                    <a:pt x="536" y="536"/>
                  </a:lnTo>
                  <a:lnTo>
                    <a:pt x="514" y="556"/>
                  </a:lnTo>
                  <a:lnTo>
                    <a:pt x="492" y="574"/>
                  </a:lnTo>
                  <a:lnTo>
                    <a:pt x="466" y="588"/>
                  </a:lnTo>
                  <a:lnTo>
                    <a:pt x="440" y="602"/>
                  </a:lnTo>
                  <a:lnTo>
                    <a:pt x="412" y="612"/>
                  </a:lnTo>
                  <a:lnTo>
                    <a:pt x="384" y="618"/>
                  </a:lnTo>
                  <a:lnTo>
                    <a:pt x="354" y="624"/>
                  </a:lnTo>
                  <a:lnTo>
                    <a:pt x="322" y="626"/>
                  </a:lnTo>
                  <a:lnTo>
                    <a:pt x="322" y="62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0">
              <a:extLst>
                <a:ext uri="{FF2B5EF4-FFF2-40B4-BE49-F238E27FC236}">
                  <a16:creationId xmlns:a16="http://schemas.microsoft.com/office/drawing/2014/main" id="{629838FB-9F64-4EF3-9965-9E836A4DD17D}"/>
                </a:ext>
              </a:extLst>
            </p:cNvPr>
            <p:cNvSpPr>
              <a:spLocks/>
            </p:cNvSpPr>
            <p:nvPr userDrawn="1"/>
          </p:nvSpPr>
          <p:spPr bwMode="auto">
            <a:xfrm rot="20563313">
              <a:off x="6631199" y="1856465"/>
              <a:ext cx="160712" cy="178437"/>
            </a:xfrm>
            <a:custGeom>
              <a:avLst/>
              <a:gdLst>
                <a:gd name="T0" fmla="*/ 0 w 272"/>
                <a:gd name="T1" fmla="*/ 302 h 302"/>
                <a:gd name="T2" fmla="*/ 272 w 272"/>
                <a:gd name="T3" fmla="*/ 150 h 302"/>
                <a:gd name="T4" fmla="*/ 0 w 272"/>
                <a:gd name="T5" fmla="*/ 0 h 302"/>
                <a:gd name="T6" fmla="*/ 0 w 272"/>
                <a:gd name="T7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2" h="302">
                  <a:moveTo>
                    <a:pt x="0" y="302"/>
                  </a:moveTo>
                  <a:lnTo>
                    <a:pt x="272" y="150"/>
                  </a:lnTo>
                  <a:lnTo>
                    <a:pt x="0" y="0"/>
                  </a:lnTo>
                  <a:lnTo>
                    <a:pt x="0" y="3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AA9B9F3-A646-4B9D-8430-3077EADD16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6296129" y="2245130"/>
            <a:ext cx="1074325" cy="2546412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D1026842-4D37-4258-BF7F-CFE766033D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219" y="1059582"/>
            <a:ext cx="2655143" cy="129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919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:a16="http://schemas.microsoft.com/office/drawing/2014/main" id="{C21920F5-C6AB-4BA4-9EF7-06A09338B08E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63455"/>
            <a:ext cx="2830761" cy="398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BBFF7FA-610A-4EDC-8A0A-5CF44ED25486}"/>
              </a:ext>
            </a:extLst>
          </p:cNvPr>
          <p:cNvGrpSpPr/>
          <p:nvPr userDrawn="1"/>
        </p:nvGrpSpPr>
        <p:grpSpPr>
          <a:xfrm rot="20150758">
            <a:off x="5950979" y="1067856"/>
            <a:ext cx="506574" cy="533653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B0BC764F-2C62-4EFF-B94D-1B8C48B1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E559868A-BFF7-4D8E-9B87-366D2771D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FE03A969-9AB7-45B1-9092-5D03078C3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B48F32BB-2CF6-4FEC-91FD-86A2C66C60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4E312555-53BE-45A1-AEA2-27A7A5D195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DEE8B4F2-E509-4E19-AC07-B3AB87901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339E0A5F-2CCF-4ED5-BD7B-FBCB6205A3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1876F9B4-14FA-4C79-AF1E-59DCADCC6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394736C5-49EB-460A-9EFA-AEDBB1942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94372ECE-71EF-4F1F-836E-3A2C6082DB9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718CFD82-C3B6-432A-8B50-F6EB32247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25" name="Group 18">
            <a:extLst>
              <a:ext uri="{FF2B5EF4-FFF2-40B4-BE49-F238E27FC236}">
                <a16:creationId xmlns:a16="http://schemas.microsoft.com/office/drawing/2014/main" id="{B4363B8E-0C9A-4163-884C-ADCA5B61C1C6}"/>
              </a:ext>
            </a:extLst>
          </p:cNvPr>
          <p:cNvGrpSpPr>
            <a:grpSpLocks noChangeAspect="1"/>
          </p:cNvGrpSpPr>
          <p:nvPr/>
        </p:nvGrpSpPr>
        <p:grpSpPr bwMode="auto">
          <a:xfrm rot="21104079">
            <a:off x="8622704" y="3914222"/>
            <a:ext cx="683568" cy="540550"/>
            <a:chOff x="1427" y="471"/>
            <a:chExt cx="2906" cy="2298"/>
          </a:xfrm>
        </p:grpSpPr>
        <p:sp>
          <p:nvSpPr>
            <p:cNvPr id="26" name="Freeform 19">
              <a:extLst>
                <a:ext uri="{FF2B5EF4-FFF2-40B4-BE49-F238E27FC236}">
                  <a16:creationId xmlns:a16="http://schemas.microsoft.com/office/drawing/2014/main" id="{88108399-BD34-4956-AD29-18E8DDA6F4F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1" y="805"/>
              <a:ext cx="2404" cy="1848"/>
            </a:xfrm>
            <a:custGeom>
              <a:avLst/>
              <a:gdLst>
                <a:gd name="T0" fmla="*/ 2080 w 2404"/>
                <a:gd name="T1" fmla="*/ 138 h 1848"/>
                <a:gd name="T2" fmla="*/ 2054 w 2404"/>
                <a:gd name="T3" fmla="*/ 253 h 1848"/>
                <a:gd name="T4" fmla="*/ 1986 w 2404"/>
                <a:gd name="T5" fmla="*/ 391 h 1848"/>
                <a:gd name="T6" fmla="*/ 1850 w 2404"/>
                <a:gd name="T7" fmla="*/ 569 h 1848"/>
                <a:gd name="T8" fmla="*/ 1664 w 2404"/>
                <a:gd name="T9" fmla="*/ 749 h 1848"/>
                <a:gd name="T10" fmla="*/ 1098 w 2404"/>
                <a:gd name="T11" fmla="*/ 1125 h 1848"/>
                <a:gd name="T12" fmla="*/ 676 w 2404"/>
                <a:gd name="T13" fmla="*/ 1291 h 1848"/>
                <a:gd name="T14" fmla="*/ 400 w 2404"/>
                <a:gd name="T15" fmla="*/ 1345 h 1848"/>
                <a:gd name="T16" fmla="*/ 276 w 2404"/>
                <a:gd name="T17" fmla="*/ 1347 h 1848"/>
                <a:gd name="T18" fmla="*/ 152 w 2404"/>
                <a:gd name="T19" fmla="*/ 1327 h 1848"/>
                <a:gd name="T20" fmla="*/ 88 w 2404"/>
                <a:gd name="T21" fmla="*/ 1299 h 1848"/>
                <a:gd name="T22" fmla="*/ 24 w 2404"/>
                <a:gd name="T23" fmla="*/ 1251 h 1848"/>
                <a:gd name="T24" fmla="*/ 320 w 2404"/>
                <a:gd name="T25" fmla="*/ 1774 h 1848"/>
                <a:gd name="T26" fmla="*/ 340 w 2404"/>
                <a:gd name="T27" fmla="*/ 1798 h 1848"/>
                <a:gd name="T28" fmla="*/ 358 w 2404"/>
                <a:gd name="T29" fmla="*/ 1812 h 1848"/>
                <a:gd name="T30" fmla="*/ 386 w 2404"/>
                <a:gd name="T31" fmla="*/ 1828 h 1848"/>
                <a:gd name="T32" fmla="*/ 406 w 2404"/>
                <a:gd name="T33" fmla="*/ 1834 h 1848"/>
                <a:gd name="T34" fmla="*/ 436 w 2404"/>
                <a:gd name="T35" fmla="*/ 1842 h 1848"/>
                <a:gd name="T36" fmla="*/ 462 w 2404"/>
                <a:gd name="T37" fmla="*/ 1846 h 1848"/>
                <a:gd name="T38" fmla="*/ 508 w 2404"/>
                <a:gd name="T39" fmla="*/ 1848 h 1848"/>
                <a:gd name="T40" fmla="*/ 550 w 2404"/>
                <a:gd name="T41" fmla="*/ 1848 h 1848"/>
                <a:gd name="T42" fmla="*/ 582 w 2404"/>
                <a:gd name="T43" fmla="*/ 1846 h 1848"/>
                <a:gd name="T44" fmla="*/ 616 w 2404"/>
                <a:gd name="T45" fmla="*/ 1842 h 1848"/>
                <a:gd name="T46" fmla="*/ 678 w 2404"/>
                <a:gd name="T47" fmla="*/ 1832 h 1848"/>
                <a:gd name="T48" fmla="*/ 736 w 2404"/>
                <a:gd name="T49" fmla="*/ 1820 h 1848"/>
                <a:gd name="T50" fmla="*/ 830 w 2404"/>
                <a:gd name="T51" fmla="*/ 1796 h 1848"/>
                <a:gd name="T52" fmla="*/ 886 w 2404"/>
                <a:gd name="T53" fmla="*/ 1778 h 1848"/>
                <a:gd name="T54" fmla="*/ 946 w 2404"/>
                <a:gd name="T55" fmla="*/ 1756 h 1848"/>
                <a:gd name="T56" fmla="*/ 1010 w 2404"/>
                <a:gd name="T57" fmla="*/ 1734 h 1848"/>
                <a:gd name="T58" fmla="*/ 1066 w 2404"/>
                <a:gd name="T59" fmla="*/ 1710 h 1848"/>
                <a:gd name="T60" fmla="*/ 1112 w 2404"/>
                <a:gd name="T61" fmla="*/ 1692 h 1848"/>
                <a:gd name="T62" fmla="*/ 1148 w 2404"/>
                <a:gd name="T63" fmla="*/ 1676 h 1848"/>
                <a:gd name="T64" fmla="*/ 1190 w 2404"/>
                <a:gd name="T65" fmla="*/ 1656 h 1848"/>
                <a:gd name="T66" fmla="*/ 1216 w 2404"/>
                <a:gd name="T67" fmla="*/ 1646 h 1848"/>
                <a:gd name="T68" fmla="*/ 1238 w 2404"/>
                <a:gd name="T69" fmla="*/ 1634 h 1848"/>
                <a:gd name="T70" fmla="*/ 1272 w 2404"/>
                <a:gd name="T71" fmla="*/ 1618 h 1848"/>
                <a:gd name="T72" fmla="*/ 1310 w 2404"/>
                <a:gd name="T73" fmla="*/ 1598 h 1848"/>
                <a:gd name="T74" fmla="*/ 1372 w 2404"/>
                <a:gd name="T75" fmla="*/ 1568 h 1848"/>
                <a:gd name="T76" fmla="*/ 1422 w 2404"/>
                <a:gd name="T77" fmla="*/ 1540 h 1848"/>
                <a:gd name="T78" fmla="*/ 1464 w 2404"/>
                <a:gd name="T79" fmla="*/ 1516 h 1848"/>
                <a:gd name="T80" fmla="*/ 1494 w 2404"/>
                <a:gd name="T81" fmla="*/ 1500 h 1848"/>
                <a:gd name="T82" fmla="*/ 1518 w 2404"/>
                <a:gd name="T83" fmla="*/ 1484 h 1848"/>
                <a:gd name="T84" fmla="*/ 1544 w 2404"/>
                <a:gd name="T85" fmla="*/ 1470 h 1848"/>
                <a:gd name="T86" fmla="*/ 1574 w 2404"/>
                <a:gd name="T87" fmla="*/ 1452 h 1848"/>
                <a:gd name="T88" fmla="*/ 1604 w 2404"/>
                <a:gd name="T89" fmla="*/ 1432 h 1848"/>
                <a:gd name="T90" fmla="*/ 1634 w 2404"/>
                <a:gd name="T91" fmla="*/ 1414 h 1848"/>
                <a:gd name="T92" fmla="*/ 1664 w 2404"/>
                <a:gd name="T93" fmla="*/ 1394 h 1848"/>
                <a:gd name="T94" fmla="*/ 1702 w 2404"/>
                <a:gd name="T95" fmla="*/ 1369 h 1848"/>
                <a:gd name="T96" fmla="*/ 1746 w 2404"/>
                <a:gd name="T97" fmla="*/ 1339 h 1848"/>
                <a:gd name="T98" fmla="*/ 1802 w 2404"/>
                <a:gd name="T99" fmla="*/ 1301 h 1848"/>
                <a:gd name="T100" fmla="*/ 1864 w 2404"/>
                <a:gd name="T101" fmla="*/ 1255 h 1848"/>
                <a:gd name="T102" fmla="*/ 1904 w 2404"/>
                <a:gd name="T103" fmla="*/ 1225 h 1848"/>
                <a:gd name="T104" fmla="*/ 1962 w 2404"/>
                <a:gd name="T105" fmla="*/ 1179 h 1848"/>
                <a:gd name="T106" fmla="*/ 2008 w 2404"/>
                <a:gd name="T107" fmla="*/ 1141 h 1848"/>
                <a:gd name="T108" fmla="*/ 2074 w 2404"/>
                <a:gd name="T109" fmla="*/ 1083 h 1848"/>
                <a:gd name="T110" fmla="*/ 2126 w 2404"/>
                <a:gd name="T111" fmla="*/ 1035 h 1848"/>
                <a:gd name="T112" fmla="*/ 2174 w 2404"/>
                <a:gd name="T113" fmla="*/ 987 h 1848"/>
                <a:gd name="T114" fmla="*/ 2240 w 2404"/>
                <a:gd name="T115" fmla="*/ 915 h 1848"/>
                <a:gd name="T116" fmla="*/ 2340 w 2404"/>
                <a:gd name="T117" fmla="*/ 783 h 1848"/>
                <a:gd name="T118" fmla="*/ 2382 w 2404"/>
                <a:gd name="T119" fmla="*/ 703 h 1848"/>
                <a:gd name="T120" fmla="*/ 2402 w 2404"/>
                <a:gd name="T121" fmla="*/ 625 h 1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04" h="1848">
                  <a:moveTo>
                    <a:pt x="2056" y="16"/>
                  </a:moveTo>
                  <a:lnTo>
                    <a:pt x="2056" y="16"/>
                  </a:lnTo>
                  <a:lnTo>
                    <a:pt x="2064" y="34"/>
                  </a:lnTo>
                  <a:lnTo>
                    <a:pt x="2064" y="34"/>
                  </a:lnTo>
                  <a:lnTo>
                    <a:pt x="2070" y="54"/>
                  </a:lnTo>
                  <a:lnTo>
                    <a:pt x="2070" y="54"/>
                  </a:lnTo>
                  <a:lnTo>
                    <a:pt x="2076" y="72"/>
                  </a:lnTo>
                  <a:lnTo>
                    <a:pt x="2076" y="72"/>
                  </a:lnTo>
                  <a:lnTo>
                    <a:pt x="2078" y="92"/>
                  </a:lnTo>
                  <a:lnTo>
                    <a:pt x="2078" y="92"/>
                  </a:lnTo>
                  <a:lnTo>
                    <a:pt x="2078" y="94"/>
                  </a:lnTo>
                  <a:lnTo>
                    <a:pt x="2078" y="94"/>
                  </a:lnTo>
                  <a:lnTo>
                    <a:pt x="2080" y="114"/>
                  </a:lnTo>
                  <a:lnTo>
                    <a:pt x="2080" y="114"/>
                  </a:lnTo>
                  <a:lnTo>
                    <a:pt x="2080" y="118"/>
                  </a:lnTo>
                  <a:lnTo>
                    <a:pt x="2080" y="118"/>
                  </a:lnTo>
                  <a:lnTo>
                    <a:pt x="2080" y="136"/>
                  </a:lnTo>
                  <a:lnTo>
                    <a:pt x="2080" y="136"/>
                  </a:lnTo>
                  <a:lnTo>
                    <a:pt x="2080" y="138"/>
                  </a:lnTo>
                  <a:lnTo>
                    <a:pt x="2080" y="138"/>
                  </a:lnTo>
                  <a:lnTo>
                    <a:pt x="2078" y="156"/>
                  </a:lnTo>
                  <a:lnTo>
                    <a:pt x="2078" y="156"/>
                  </a:lnTo>
                  <a:lnTo>
                    <a:pt x="2076" y="162"/>
                  </a:lnTo>
                  <a:lnTo>
                    <a:pt x="2076" y="162"/>
                  </a:lnTo>
                  <a:lnTo>
                    <a:pt x="2074" y="180"/>
                  </a:lnTo>
                  <a:lnTo>
                    <a:pt x="2074" y="180"/>
                  </a:lnTo>
                  <a:lnTo>
                    <a:pt x="2072" y="184"/>
                  </a:lnTo>
                  <a:lnTo>
                    <a:pt x="2072" y="184"/>
                  </a:lnTo>
                  <a:lnTo>
                    <a:pt x="2070" y="202"/>
                  </a:lnTo>
                  <a:lnTo>
                    <a:pt x="2070" y="202"/>
                  </a:lnTo>
                  <a:lnTo>
                    <a:pt x="2068" y="206"/>
                  </a:lnTo>
                  <a:lnTo>
                    <a:pt x="2068" y="206"/>
                  </a:lnTo>
                  <a:lnTo>
                    <a:pt x="2062" y="226"/>
                  </a:lnTo>
                  <a:lnTo>
                    <a:pt x="2062" y="226"/>
                  </a:lnTo>
                  <a:lnTo>
                    <a:pt x="2062" y="230"/>
                  </a:lnTo>
                  <a:lnTo>
                    <a:pt x="2062" y="230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54" y="253"/>
                  </a:lnTo>
                  <a:lnTo>
                    <a:pt x="2046" y="273"/>
                  </a:lnTo>
                  <a:lnTo>
                    <a:pt x="2046" y="273"/>
                  </a:lnTo>
                  <a:lnTo>
                    <a:pt x="2044" y="279"/>
                  </a:lnTo>
                  <a:lnTo>
                    <a:pt x="2044" y="279"/>
                  </a:lnTo>
                  <a:lnTo>
                    <a:pt x="2036" y="299"/>
                  </a:lnTo>
                  <a:lnTo>
                    <a:pt x="2036" y="299"/>
                  </a:lnTo>
                  <a:lnTo>
                    <a:pt x="2022" y="325"/>
                  </a:lnTo>
                  <a:lnTo>
                    <a:pt x="2022" y="325"/>
                  </a:lnTo>
                  <a:lnTo>
                    <a:pt x="2018" y="333"/>
                  </a:lnTo>
                  <a:lnTo>
                    <a:pt x="2018" y="333"/>
                  </a:lnTo>
                  <a:lnTo>
                    <a:pt x="2008" y="353"/>
                  </a:lnTo>
                  <a:lnTo>
                    <a:pt x="2008" y="353"/>
                  </a:lnTo>
                  <a:lnTo>
                    <a:pt x="2002" y="363"/>
                  </a:lnTo>
                  <a:lnTo>
                    <a:pt x="2002" y="363"/>
                  </a:lnTo>
                  <a:lnTo>
                    <a:pt x="1990" y="381"/>
                  </a:lnTo>
                  <a:lnTo>
                    <a:pt x="1990" y="381"/>
                  </a:lnTo>
                  <a:lnTo>
                    <a:pt x="1986" y="391"/>
                  </a:lnTo>
                  <a:lnTo>
                    <a:pt x="1986" y="391"/>
                  </a:lnTo>
                  <a:lnTo>
                    <a:pt x="1972" y="411"/>
                  </a:lnTo>
                  <a:lnTo>
                    <a:pt x="1972" y="411"/>
                  </a:lnTo>
                  <a:lnTo>
                    <a:pt x="1968" y="419"/>
                  </a:lnTo>
                  <a:lnTo>
                    <a:pt x="1968" y="419"/>
                  </a:lnTo>
                  <a:lnTo>
                    <a:pt x="1926" y="477"/>
                  </a:lnTo>
                  <a:lnTo>
                    <a:pt x="1926" y="477"/>
                  </a:lnTo>
                  <a:lnTo>
                    <a:pt x="1924" y="479"/>
                  </a:lnTo>
                  <a:lnTo>
                    <a:pt x="1924" y="479"/>
                  </a:lnTo>
                  <a:lnTo>
                    <a:pt x="1902" y="507"/>
                  </a:lnTo>
                  <a:lnTo>
                    <a:pt x="1902" y="507"/>
                  </a:lnTo>
                  <a:lnTo>
                    <a:pt x="1900" y="509"/>
                  </a:lnTo>
                  <a:lnTo>
                    <a:pt x="1900" y="509"/>
                  </a:lnTo>
                  <a:lnTo>
                    <a:pt x="1876" y="539"/>
                  </a:lnTo>
                  <a:lnTo>
                    <a:pt x="1876" y="539"/>
                  </a:lnTo>
                  <a:lnTo>
                    <a:pt x="1874" y="541"/>
                  </a:lnTo>
                  <a:lnTo>
                    <a:pt x="1874" y="541"/>
                  </a:lnTo>
                  <a:lnTo>
                    <a:pt x="1850" y="569"/>
                  </a:lnTo>
                  <a:lnTo>
                    <a:pt x="1850" y="569"/>
                  </a:lnTo>
                  <a:lnTo>
                    <a:pt x="1848" y="571"/>
                  </a:lnTo>
                  <a:lnTo>
                    <a:pt x="1848" y="571"/>
                  </a:lnTo>
                  <a:lnTo>
                    <a:pt x="1822" y="599"/>
                  </a:lnTo>
                  <a:lnTo>
                    <a:pt x="1822" y="599"/>
                  </a:lnTo>
                  <a:lnTo>
                    <a:pt x="1820" y="601"/>
                  </a:lnTo>
                  <a:lnTo>
                    <a:pt x="1820" y="601"/>
                  </a:lnTo>
                  <a:lnTo>
                    <a:pt x="1778" y="645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730" y="691"/>
                  </a:lnTo>
                  <a:lnTo>
                    <a:pt x="1698" y="719"/>
                  </a:lnTo>
                  <a:lnTo>
                    <a:pt x="1698" y="719"/>
                  </a:lnTo>
                  <a:lnTo>
                    <a:pt x="1698" y="721"/>
                  </a:lnTo>
                  <a:lnTo>
                    <a:pt x="1698" y="721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64" y="749"/>
                  </a:lnTo>
                  <a:lnTo>
                    <a:pt x="1630" y="779"/>
                  </a:lnTo>
                  <a:lnTo>
                    <a:pt x="1630" y="779"/>
                  </a:lnTo>
                  <a:lnTo>
                    <a:pt x="1628" y="779"/>
                  </a:lnTo>
                  <a:lnTo>
                    <a:pt x="1628" y="779"/>
                  </a:lnTo>
                  <a:lnTo>
                    <a:pt x="1594" y="807"/>
                  </a:lnTo>
                  <a:lnTo>
                    <a:pt x="1594" y="807"/>
                  </a:lnTo>
                  <a:lnTo>
                    <a:pt x="1594" y="809"/>
                  </a:lnTo>
                  <a:lnTo>
                    <a:pt x="1594" y="809"/>
                  </a:lnTo>
                  <a:lnTo>
                    <a:pt x="1538" y="851"/>
                  </a:lnTo>
                  <a:lnTo>
                    <a:pt x="1480" y="893"/>
                  </a:lnTo>
                  <a:lnTo>
                    <a:pt x="1420" y="935"/>
                  </a:lnTo>
                  <a:lnTo>
                    <a:pt x="1358" y="977"/>
                  </a:lnTo>
                  <a:lnTo>
                    <a:pt x="1358" y="977"/>
                  </a:lnTo>
                  <a:lnTo>
                    <a:pt x="1314" y="1003"/>
                  </a:lnTo>
                  <a:lnTo>
                    <a:pt x="1314" y="1003"/>
                  </a:lnTo>
                  <a:lnTo>
                    <a:pt x="1260" y="1035"/>
                  </a:lnTo>
                  <a:lnTo>
                    <a:pt x="1206" y="1067"/>
                  </a:lnTo>
                  <a:lnTo>
                    <a:pt x="1152" y="1097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98" y="1125"/>
                  </a:lnTo>
                  <a:lnTo>
                    <a:pt x="1056" y="1145"/>
                  </a:lnTo>
                  <a:lnTo>
                    <a:pt x="1056" y="1145"/>
                  </a:lnTo>
                  <a:lnTo>
                    <a:pt x="1054" y="1145"/>
                  </a:lnTo>
                  <a:lnTo>
                    <a:pt x="1054" y="114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70" y="1185"/>
                  </a:lnTo>
                  <a:lnTo>
                    <a:pt x="906" y="1213"/>
                  </a:lnTo>
                  <a:lnTo>
                    <a:pt x="842" y="1237"/>
                  </a:lnTo>
                  <a:lnTo>
                    <a:pt x="778" y="125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716" y="1279"/>
                  </a:lnTo>
                  <a:lnTo>
                    <a:pt x="676" y="1291"/>
                  </a:lnTo>
                  <a:lnTo>
                    <a:pt x="676" y="1291"/>
                  </a:lnTo>
                  <a:lnTo>
                    <a:pt x="674" y="1293"/>
                  </a:lnTo>
                  <a:lnTo>
                    <a:pt x="674" y="1293"/>
                  </a:lnTo>
                  <a:lnTo>
                    <a:pt x="636" y="1303"/>
                  </a:lnTo>
                  <a:lnTo>
                    <a:pt x="636" y="1303"/>
                  </a:lnTo>
                  <a:lnTo>
                    <a:pt x="634" y="1303"/>
                  </a:lnTo>
                  <a:lnTo>
                    <a:pt x="634" y="130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94" y="1313"/>
                  </a:lnTo>
                  <a:lnTo>
                    <a:pt x="554" y="1321"/>
                  </a:lnTo>
                  <a:lnTo>
                    <a:pt x="554" y="1321"/>
                  </a:lnTo>
                  <a:lnTo>
                    <a:pt x="554" y="1323"/>
                  </a:lnTo>
                  <a:lnTo>
                    <a:pt x="554" y="1323"/>
                  </a:lnTo>
                  <a:lnTo>
                    <a:pt x="476" y="1337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400" y="1345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64" y="1347"/>
                  </a:lnTo>
                  <a:lnTo>
                    <a:pt x="330" y="1349"/>
                  </a:lnTo>
                  <a:lnTo>
                    <a:pt x="330" y="1349"/>
                  </a:lnTo>
                  <a:lnTo>
                    <a:pt x="328" y="1349"/>
                  </a:lnTo>
                  <a:lnTo>
                    <a:pt x="328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312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94" y="1349"/>
                  </a:lnTo>
                  <a:lnTo>
                    <a:pt x="278" y="1347"/>
                  </a:lnTo>
                  <a:lnTo>
                    <a:pt x="278" y="1347"/>
                  </a:lnTo>
                  <a:lnTo>
                    <a:pt x="276" y="1347"/>
                  </a:lnTo>
                  <a:lnTo>
                    <a:pt x="276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60" y="1347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28" y="1343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212" y="134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66" y="1331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52" y="1327"/>
                  </a:lnTo>
                  <a:lnTo>
                    <a:pt x="138" y="1323"/>
                  </a:lnTo>
                  <a:lnTo>
                    <a:pt x="138" y="1323"/>
                  </a:lnTo>
                  <a:lnTo>
                    <a:pt x="138" y="1321"/>
                  </a:lnTo>
                  <a:lnTo>
                    <a:pt x="138" y="1321"/>
                  </a:lnTo>
                  <a:lnTo>
                    <a:pt x="126" y="1317"/>
                  </a:lnTo>
                  <a:lnTo>
                    <a:pt x="126" y="1317"/>
                  </a:lnTo>
                  <a:lnTo>
                    <a:pt x="124" y="1317"/>
                  </a:lnTo>
                  <a:lnTo>
                    <a:pt x="124" y="1317"/>
                  </a:lnTo>
                  <a:lnTo>
                    <a:pt x="112" y="1311"/>
                  </a:lnTo>
                  <a:lnTo>
                    <a:pt x="112" y="1311"/>
                  </a:lnTo>
                  <a:lnTo>
                    <a:pt x="110" y="1311"/>
                  </a:lnTo>
                  <a:lnTo>
                    <a:pt x="110" y="1311"/>
                  </a:lnTo>
                  <a:lnTo>
                    <a:pt x="100" y="1307"/>
                  </a:lnTo>
                  <a:lnTo>
                    <a:pt x="100" y="1307"/>
                  </a:lnTo>
                  <a:lnTo>
                    <a:pt x="98" y="1305"/>
                  </a:lnTo>
                  <a:lnTo>
                    <a:pt x="98" y="1305"/>
                  </a:lnTo>
                  <a:lnTo>
                    <a:pt x="88" y="1299"/>
                  </a:lnTo>
                  <a:lnTo>
                    <a:pt x="88" y="1299"/>
                  </a:lnTo>
                  <a:lnTo>
                    <a:pt x="74" y="1291"/>
                  </a:lnTo>
                  <a:lnTo>
                    <a:pt x="74" y="1291"/>
                  </a:lnTo>
                  <a:lnTo>
                    <a:pt x="72" y="1291"/>
                  </a:lnTo>
                  <a:lnTo>
                    <a:pt x="72" y="1291"/>
                  </a:lnTo>
                  <a:lnTo>
                    <a:pt x="60" y="1283"/>
                  </a:lnTo>
                  <a:lnTo>
                    <a:pt x="60" y="1283"/>
                  </a:lnTo>
                  <a:lnTo>
                    <a:pt x="60" y="1281"/>
                  </a:lnTo>
                  <a:lnTo>
                    <a:pt x="60" y="1281"/>
                  </a:lnTo>
                  <a:lnTo>
                    <a:pt x="48" y="1273"/>
                  </a:lnTo>
                  <a:lnTo>
                    <a:pt x="48" y="1273"/>
                  </a:lnTo>
                  <a:lnTo>
                    <a:pt x="46" y="1273"/>
                  </a:lnTo>
                  <a:lnTo>
                    <a:pt x="46" y="127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36" y="1263"/>
                  </a:lnTo>
                  <a:lnTo>
                    <a:pt x="26" y="1253"/>
                  </a:lnTo>
                  <a:lnTo>
                    <a:pt x="26" y="1253"/>
                  </a:lnTo>
                  <a:lnTo>
                    <a:pt x="24" y="1251"/>
                  </a:lnTo>
                  <a:lnTo>
                    <a:pt x="24" y="1251"/>
                  </a:lnTo>
                  <a:lnTo>
                    <a:pt x="18" y="1243"/>
                  </a:lnTo>
                  <a:lnTo>
                    <a:pt x="18" y="1243"/>
                  </a:lnTo>
                  <a:lnTo>
                    <a:pt x="16" y="1241"/>
                  </a:lnTo>
                  <a:lnTo>
                    <a:pt x="16" y="1241"/>
                  </a:lnTo>
                  <a:lnTo>
                    <a:pt x="8" y="1229"/>
                  </a:lnTo>
                  <a:lnTo>
                    <a:pt x="8" y="1229"/>
                  </a:lnTo>
                  <a:lnTo>
                    <a:pt x="6" y="1227"/>
                  </a:lnTo>
                  <a:lnTo>
                    <a:pt x="6" y="1227"/>
                  </a:lnTo>
                  <a:lnTo>
                    <a:pt x="0" y="1217"/>
                  </a:lnTo>
                  <a:lnTo>
                    <a:pt x="318" y="1770"/>
                  </a:lnTo>
                  <a:lnTo>
                    <a:pt x="318" y="1770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2"/>
                  </a:lnTo>
                  <a:lnTo>
                    <a:pt x="318" y="1774"/>
                  </a:lnTo>
                  <a:lnTo>
                    <a:pt x="318" y="1774"/>
                  </a:lnTo>
                  <a:lnTo>
                    <a:pt x="320" y="1774"/>
                  </a:lnTo>
                  <a:lnTo>
                    <a:pt x="320" y="1774"/>
                  </a:lnTo>
                  <a:lnTo>
                    <a:pt x="322" y="1778"/>
                  </a:lnTo>
                  <a:lnTo>
                    <a:pt x="322" y="1778"/>
                  </a:lnTo>
                  <a:lnTo>
                    <a:pt x="324" y="1780"/>
                  </a:lnTo>
                  <a:lnTo>
                    <a:pt x="324" y="1780"/>
                  </a:lnTo>
                  <a:lnTo>
                    <a:pt x="324" y="1782"/>
                  </a:lnTo>
                  <a:lnTo>
                    <a:pt x="324" y="1782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0" y="1788"/>
                  </a:lnTo>
                  <a:lnTo>
                    <a:pt x="332" y="1790"/>
                  </a:lnTo>
                  <a:lnTo>
                    <a:pt x="332" y="1790"/>
                  </a:lnTo>
                  <a:lnTo>
                    <a:pt x="334" y="1794"/>
                  </a:lnTo>
                  <a:lnTo>
                    <a:pt x="334" y="1794"/>
                  </a:lnTo>
                  <a:lnTo>
                    <a:pt x="336" y="1796"/>
                  </a:lnTo>
                  <a:lnTo>
                    <a:pt x="336" y="1796"/>
                  </a:lnTo>
                  <a:lnTo>
                    <a:pt x="340" y="1798"/>
                  </a:lnTo>
                  <a:lnTo>
                    <a:pt x="340" y="1798"/>
                  </a:lnTo>
                  <a:lnTo>
                    <a:pt x="340" y="1800"/>
                  </a:lnTo>
                  <a:lnTo>
                    <a:pt x="340" y="1800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6" y="1804"/>
                  </a:lnTo>
                  <a:lnTo>
                    <a:pt x="348" y="1806"/>
                  </a:lnTo>
                  <a:lnTo>
                    <a:pt x="348" y="1806"/>
                  </a:lnTo>
                  <a:lnTo>
                    <a:pt x="352" y="1808"/>
                  </a:lnTo>
                  <a:lnTo>
                    <a:pt x="352" y="1808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6" y="1812"/>
                  </a:lnTo>
                  <a:lnTo>
                    <a:pt x="358" y="1812"/>
                  </a:lnTo>
                  <a:lnTo>
                    <a:pt x="358" y="1812"/>
                  </a:lnTo>
                  <a:lnTo>
                    <a:pt x="364" y="1816"/>
                  </a:lnTo>
                  <a:lnTo>
                    <a:pt x="364" y="1816"/>
                  </a:lnTo>
                  <a:lnTo>
                    <a:pt x="366" y="1818"/>
                  </a:lnTo>
                  <a:lnTo>
                    <a:pt x="366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18"/>
                  </a:lnTo>
                  <a:lnTo>
                    <a:pt x="368" y="1820"/>
                  </a:lnTo>
                  <a:lnTo>
                    <a:pt x="368" y="1820"/>
                  </a:lnTo>
                  <a:lnTo>
                    <a:pt x="374" y="1822"/>
                  </a:lnTo>
                  <a:lnTo>
                    <a:pt x="374" y="1822"/>
                  </a:lnTo>
                  <a:lnTo>
                    <a:pt x="378" y="1824"/>
                  </a:lnTo>
                  <a:lnTo>
                    <a:pt x="378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0" y="1824"/>
                  </a:lnTo>
                  <a:lnTo>
                    <a:pt x="386" y="1828"/>
                  </a:lnTo>
                  <a:lnTo>
                    <a:pt x="386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88" y="1828"/>
                  </a:lnTo>
                  <a:lnTo>
                    <a:pt x="390" y="1828"/>
                  </a:lnTo>
                  <a:lnTo>
                    <a:pt x="390" y="1828"/>
                  </a:lnTo>
                  <a:lnTo>
                    <a:pt x="392" y="1830"/>
                  </a:lnTo>
                  <a:lnTo>
                    <a:pt x="392" y="1830"/>
                  </a:lnTo>
                  <a:lnTo>
                    <a:pt x="396" y="1830"/>
                  </a:lnTo>
                  <a:lnTo>
                    <a:pt x="396" y="1830"/>
                  </a:lnTo>
                  <a:lnTo>
                    <a:pt x="400" y="1832"/>
                  </a:lnTo>
                  <a:lnTo>
                    <a:pt x="400" y="1832"/>
                  </a:lnTo>
                  <a:lnTo>
                    <a:pt x="402" y="1832"/>
                  </a:lnTo>
                  <a:lnTo>
                    <a:pt x="402" y="1832"/>
                  </a:lnTo>
                  <a:lnTo>
                    <a:pt x="402" y="1834"/>
                  </a:lnTo>
                  <a:lnTo>
                    <a:pt x="402" y="1834"/>
                  </a:lnTo>
                  <a:lnTo>
                    <a:pt x="406" y="1834"/>
                  </a:lnTo>
                  <a:lnTo>
                    <a:pt x="406" y="1834"/>
                  </a:lnTo>
                  <a:lnTo>
                    <a:pt x="410" y="1836"/>
                  </a:lnTo>
                  <a:lnTo>
                    <a:pt x="410" y="1836"/>
                  </a:lnTo>
                  <a:lnTo>
                    <a:pt x="412" y="1836"/>
                  </a:lnTo>
                  <a:lnTo>
                    <a:pt x="412" y="1836"/>
                  </a:lnTo>
                  <a:lnTo>
                    <a:pt x="414" y="1836"/>
                  </a:lnTo>
                  <a:lnTo>
                    <a:pt x="414" y="1836"/>
                  </a:lnTo>
                  <a:lnTo>
                    <a:pt x="416" y="1838"/>
                  </a:lnTo>
                  <a:lnTo>
                    <a:pt x="416" y="1838"/>
                  </a:lnTo>
                  <a:lnTo>
                    <a:pt x="422" y="1838"/>
                  </a:lnTo>
                  <a:lnTo>
                    <a:pt x="422" y="1838"/>
                  </a:lnTo>
                  <a:lnTo>
                    <a:pt x="424" y="1840"/>
                  </a:lnTo>
                  <a:lnTo>
                    <a:pt x="424" y="1840"/>
                  </a:lnTo>
                  <a:lnTo>
                    <a:pt x="426" y="1840"/>
                  </a:lnTo>
                  <a:lnTo>
                    <a:pt x="426" y="1840"/>
                  </a:lnTo>
                  <a:lnTo>
                    <a:pt x="428" y="1840"/>
                  </a:lnTo>
                  <a:lnTo>
                    <a:pt x="428" y="1840"/>
                  </a:lnTo>
                  <a:lnTo>
                    <a:pt x="434" y="1842"/>
                  </a:lnTo>
                  <a:lnTo>
                    <a:pt x="434" y="1842"/>
                  </a:lnTo>
                  <a:lnTo>
                    <a:pt x="436" y="1842"/>
                  </a:lnTo>
                  <a:lnTo>
                    <a:pt x="436" y="1842"/>
                  </a:lnTo>
                  <a:lnTo>
                    <a:pt x="438" y="1842"/>
                  </a:lnTo>
                  <a:lnTo>
                    <a:pt x="438" y="1842"/>
                  </a:lnTo>
                  <a:lnTo>
                    <a:pt x="440" y="1842"/>
                  </a:lnTo>
                  <a:lnTo>
                    <a:pt x="440" y="1842"/>
                  </a:lnTo>
                  <a:lnTo>
                    <a:pt x="446" y="1844"/>
                  </a:lnTo>
                  <a:lnTo>
                    <a:pt x="446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0" y="1844"/>
                  </a:lnTo>
                  <a:lnTo>
                    <a:pt x="452" y="1844"/>
                  </a:lnTo>
                  <a:lnTo>
                    <a:pt x="452" y="1844"/>
                  </a:lnTo>
                  <a:lnTo>
                    <a:pt x="458" y="1846"/>
                  </a:lnTo>
                  <a:lnTo>
                    <a:pt x="458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2" y="1846"/>
                  </a:lnTo>
                  <a:lnTo>
                    <a:pt x="464" y="1846"/>
                  </a:lnTo>
                  <a:lnTo>
                    <a:pt x="464" y="1846"/>
                  </a:lnTo>
                  <a:lnTo>
                    <a:pt x="470" y="1846"/>
                  </a:lnTo>
                  <a:lnTo>
                    <a:pt x="470" y="1846"/>
                  </a:lnTo>
                  <a:lnTo>
                    <a:pt x="476" y="1848"/>
                  </a:lnTo>
                  <a:lnTo>
                    <a:pt x="476" y="1848"/>
                  </a:lnTo>
                  <a:lnTo>
                    <a:pt x="482" y="1848"/>
                  </a:lnTo>
                  <a:lnTo>
                    <a:pt x="482" y="1848"/>
                  </a:lnTo>
                  <a:lnTo>
                    <a:pt x="490" y="1848"/>
                  </a:lnTo>
                  <a:lnTo>
                    <a:pt x="490" y="1848"/>
                  </a:lnTo>
                  <a:lnTo>
                    <a:pt x="496" y="1848"/>
                  </a:lnTo>
                  <a:lnTo>
                    <a:pt x="496" y="1848"/>
                  </a:lnTo>
                  <a:lnTo>
                    <a:pt x="502" y="1848"/>
                  </a:lnTo>
                  <a:lnTo>
                    <a:pt x="502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4" y="1848"/>
                  </a:lnTo>
                  <a:lnTo>
                    <a:pt x="508" y="1848"/>
                  </a:lnTo>
                  <a:lnTo>
                    <a:pt x="508" y="1848"/>
                  </a:lnTo>
                  <a:lnTo>
                    <a:pt x="514" y="1848"/>
                  </a:lnTo>
                  <a:lnTo>
                    <a:pt x="514" y="1848"/>
                  </a:lnTo>
                  <a:lnTo>
                    <a:pt x="518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0" y="1848"/>
                  </a:lnTo>
                  <a:lnTo>
                    <a:pt x="528" y="1848"/>
                  </a:lnTo>
                  <a:lnTo>
                    <a:pt x="528" y="1848"/>
                  </a:lnTo>
                  <a:lnTo>
                    <a:pt x="534" y="1848"/>
                  </a:lnTo>
                  <a:lnTo>
                    <a:pt x="534" y="1848"/>
                  </a:lnTo>
                  <a:lnTo>
                    <a:pt x="540" y="1848"/>
                  </a:lnTo>
                  <a:lnTo>
                    <a:pt x="540" y="1848"/>
                  </a:lnTo>
                  <a:lnTo>
                    <a:pt x="548" y="1848"/>
                  </a:lnTo>
                  <a:lnTo>
                    <a:pt x="548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0" y="1848"/>
                  </a:lnTo>
                  <a:lnTo>
                    <a:pt x="554" y="1848"/>
                  </a:lnTo>
                  <a:lnTo>
                    <a:pt x="554" y="1848"/>
                  </a:lnTo>
                  <a:lnTo>
                    <a:pt x="560" y="1848"/>
                  </a:lnTo>
                  <a:lnTo>
                    <a:pt x="560" y="1848"/>
                  </a:lnTo>
                  <a:lnTo>
                    <a:pt x="564" y="1848"/>
                  </a:lnTo>
                  <a:lnTo>
                    <a:pt x="564" y="1848"/>
                  </a:lnTo>
                  <a:lnTo>
                    <a:pt x="566" y="1848"/>
                  </a:lnTo>
                  <a:lnTo>
                    <a:pt x="566" y="1848"/>
                  </a:lnTo>
                  <a:lnTo>
                    <a:pt x="568" y="1846"/>
                  </a:lnTo>
                  <a:lnTo>
                    <a:pt x="568" y="1846"/>
                  </a:lnTo>
                  <a:lnTo>
                    <a:pt x="574" y="1846"/>
                  </a:lnTo>
                  <a:lnTo>
                    <a:pt x="574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2" y="1846"/>
                  </a:lnTo>
                  <a:lnTo>
                    <a:pt x="588" y="1846"/>
                  </a:lnTo>
                  <a:lnTo>
                    <a:pt x="588" y="1846"/>
                  </a:lnTo>
                  <a:lnTo>
                    <a:pt x="594" y="1844"/>
                  </a:lnTo>
                  <a:lnTo>
                    <a:pt x="594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598" y="1844"/>
                  </a:lnTo>
                  <a:lnTo>
                    <a:pt x="602" y="1844"/>
                  </a:lnTo>
                  <a:lnTo>
                    <a:pt x="602" y="1844"/>
                  </a:lnTo>
                  <a:lnTo>
                    <a:pt x="610" y="1842"/>
                  </a:lnTo>
                  <a:lnTo>
                    <a:pt x="610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4" y="1842"/>
                  </a:lnTo>
                  <a:lnTo>
                    <a:pt x="616" y="1842"/>
                  </a:lnTo>
                  <a:lnTo>
                    <a:pt x="616" y="1842"/>
                  </a:lnTo>
                  <a:lnTo>
                    <a:pt x="624" y="1840"/>
                  </a:lnTo>
                  <a:lnTo>
                    <a:pt x="624" y="1840"/>
                  </a:lnTo>
                  <a:lnTo>
                    <a:pt x="632" y="1840"/>
                  </a:lnTo>
                  <a:lnTo>
                    <a:pt x="632" y="1840"/>
                  </a:lnTo>
                  <a:lnTo>
                    <a:pt x="638" y="1838"/>
                  </a:lnTo>
                  <a:lnTo>
                    <a:pt x="638" y="1838"/>
                  </a:lnTo>
                  <a:lnTo>
                    <a:pt x="646" y="1838"/>
                  </a:lnTo>
                  <a:lnTo>
                    <a:pt x="646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48" y="1838"/>
                  </a:lnTo>
                  <a:lnTo>
                    <a:pt x="654" y="1836"/>
                  </a:lnTo>
                  <a:lnTo>
                    <a:pt x="654" y="1836"/>
                  </a:lnTo>
                  <a:lnTo>
                    <a:pt x="662" y="1834"/>
                  </a:lnTo>
                  <a:lnTo>
                    <a:pt x="662" y="1834"/>
                  </a:lnTo>
                  <a:lnTo>
                    <a:pt x="670" y="1834"/>
                  </a:lnTo>
                  <a:lnTo>
                    <a:pt x="670" y="1834"/>
                  </a:lnTo>
                  <a:lnTo>
                    <a:pt x="678" y="1832"/>
                  </a:lnTo>
                  <a:lnTo>
                    <a:pt x="678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2" y="1832"/>
                  </a:lnTo>
                  <a:lnTo>
                    <a:pt x="686" y="1830"/>
                  </a:lnTo>
                  <a:lnTo>
                    <a:pt x="686" y="1830"/>
                  </a:lnTo>
                  <a:lnTo>
                    <a:pt x="694" y="1828"/>
                  </a:lnTo>
                  <a:lnTo>
                    <a:pt x="694" y="1828"/>
                  </a:lnTo>
                  <a:lnTo>
                    <a:pt x="702" y="1828"/>
                  </a:lnTo>
                  <a:lnTo>
                    <a:pt x="702" y="1828"/>
                  </a:lnTo>
                  <a:lnTo>
                    <a:pt x="710" y="1826"/>
                  </a:lnTo>
                  <a:lnTo>
                    <a:pt x="710" y="1826"/>
                  </a:lnTo>
                  <a:lnTo>
                    <a:pt x="718" y="1824"/>
                  </a:lnTo>
                  <a:lnTo>
                    <a:pt x="718" y="1824"/>
                  </a:lnTo>
                  <a:lnTo>
                    <a:pt x="728" y="1822"/>
                  </a:lnTo>
                  <a:lnTo>
                    <a:pt x="728" y="1822"/>
                  </a:lnTo>
                  <a:lnTo>
                    <a:pt x="736" y="1820"/>
                  </a:lnTo>
                  <a:lnTo>
                    <a:pt x="736" y="1820"/>
                  </a:lnTo>
                  <a:lnTo>
                    <a:pt x="744" y="1818"/>
                  </a:lnTo>
                  <a:lnTo>
                    <a:pt x="744" y="1818"/>
                  </a:lnTo>
                  <a:lnTo>
                    <a:pt x="754" y="1816"/>
                  </a:lnTo>
                  <a:lnTo>
                    <a:pt x="754" y="1816"/>
                  </a:lnTo>
                  <a:lnTo>
                    <a:pt x="764" y="1814"/>
                  </a:lnTo>
                  <a:lnTo>
                    <a:pt x="764" y="1814"/>
                  </a:lnTo>
                  <a:lnTo>
                    <a:pt x="772" y="1810"/>
                  </a:lnTo>
                  <a:lnTo>
                    <a:pt x="772" y="1810"/>
                  </a:lnTo>
                  <a:lnTo>
                    <a:pt x="782" y="1808"/>
                  </a:lnTo>
                  <a:lnTo>
                    <a:pt x="782" y="1808"/>
                  </a:lnTo>
                  <a:lnTo>
                    <a:pt x="792" y="1806"/>
                  </a:lnTo>
                  <a:lnTo>
                    <a:pt x="792" y="1806"/>
                  </a:lnTo>
                  <a:lnTo>
                    <a:pt x="802" y="1802"/>
                  </a:lnTo>
                  <a:lnTo>
                    <a:pt x="802" y="1802"/>
                  </a:lnTo>
                  <a:lnTo>
                    <a:pt x="812" y="1800"/>
                  </a:lnTo>
                  <a:lnTo>
                    <a:pt x="812" y="1800"/>
                  </a:lnTo>
                  <a:lnTo>
                    <a:pt x="822" y="1798"/>
                  </a:lnTo>
                  <a:lnTo>
                    <a:pt x="822" y="1798"/>
                  </a:lnTo>
                  <a:lnTo>
                    <a:pt x="830" y="1796"/>
                  </a:lnTo>
                  <a:lnTo>
                    <a:pt x="830" y="1796"/>
                  </a:lnTo>
                  <a:lnTo>
                    <a:pt x="830" y="1794"/>
                  </a:lnTo>
                  <a:lnTo>
                    <a:pt x="830" y="1794"/>
                  </a:lnTo>
                  <a:lnTo>
                    <a:pt x="832" y="1794"/>
                  </a:lnTo>
                  <a:lnTo>
                    <a:pt x="832" y="1794"/>
                  </a:lnTo>
                  <a:lnTo>
                    <a:pt x="842" y="1792"/>
                  </a:lnTo>
                  <a:lnTo>
                    <a:pt x="842" y="1792"/>
                  </a:lnTo>
                  <a:lnTo>
                    <a:pt x="854" y="1788"/>
                  </a:lnTo>
                  <a:lnTo>
                    <a:pt x="854" y="1788"/>
                  </a:lnTo>
                  <a:lnTo>
                    <a:pt x="864" y="1784"/>
                  </a:lnTo>
                  <a:lnTo>
                    <a:pt x="864" y="1784"/>
                  </a:lnTo>
                  <a:lnTo>
                    <a:pt x="868" y="1784"/>
                  </a:lnTo>
                  <a:lnTo>
                    <a:pt x="868" y="1784"/>
                  </a:lnTo>
                  <a:lnTo>
                    <a:pt x="870" y="1782"/>
                  </a:lnTo>
                  <a:lnTo>
                    <a:pt x="870" y="1782"/>
                  </a:lnTo>
                  <a:lnTo>
                    <a:pt x="874" y="1782"/>
                  </a:lnTo>
                  <a:lnTo>
                    <a:pt x="874" y="1782"/>
                  </a:lnTo>
                  <a:lnTo>
                    <a:pt x="886" y="1778"/>
                  </a:lnTo>
                  <a:lnTo>
                    <a:pt x="886" y="1778"/>
                  </a:lnTo>
                  <a:lnTo>
                    <a:pt x="896" y="1774"/>
                  </a:lnTo>
                  <a:lnTo>
                    <a:pt x="896" y="1774"/>
                  </a:lnTo>
                  <a:lnTo>
                    <a:pt x="906" y="1770"/>
                  </a:lnTo>
                  <a:lnTo>
                    <a:pt x="906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08" y="1770"/>
                  </a:lnTo>
                  <a:lnTo>
                    <a:pt x="916" y="1768"/>
                  </a:lnTo>
                  <a:lnTo>
                    <a:pt x="916" y="1768"/>
                  </a:lnTo>
                  <a:lnTo>
                    <a:pt x="926" y="1764"/>
                  </a:lnTo>
                  <a:lnTo>
                    <a:pt x="926" y="1764"/>
                  </a:lnTo>
                  <a:lnTo>
                    <a:pt x="936" y="1760"/>
                  </a:lnTo>
                  <a:lnTo>
                    <a:pt x="936" y="1760"/>
                  </a:lnTo>
                  <a:lnTo>
                    <a:pt x="946" y="1758"/>
                  </a:lnTo>
                  <a:lnTo>
                    <a:pt x="946" y="1758"/>
                  </a:lnTo>
                  <a:lnTo>
                    <a:pt x="946" y="1756"/>
                  </a:lnTo>
                  <a:lnTo>
                    <a:pt x="946" y="1756"/>
                  </a:lnTo>
                  <a:lnTo>
                    <a:pt x="948" y="1756"/>
                  </a:lnTo>
                  <a:lnTo>
                    <a:pt x="948" y="1756"/>
                  </a:lnTo>
                  <a:lnTo>
                    <a:pt x="954" y="1754"/>
                  </a:lnTo>
                  <a:lnTo>
                    <a:pt x="954" y="1754"/>
                  </a:lnTo>
                  <a:lnTo>
                    <a:pt x="964" y="1750"/>
                  </a:lnTo>
                  <a:lnTo>
                    <a:pt x="964" y="1750"/>
                  </a:lnTo>
                  <a:lnTo>
                    <a:pt x="972" y="1748"/>
                  </a:lnTo>
                  <a:lnTo>
                    <a:pt x="972" y="1748"/>
                  </a:lnTo>
                  <a:lnTo>
                    <a:pt x="982" y="1744"/>
                  </a:lnTo>
                  <a:lnTo>
                    <a:pt x="982" y="1744"/>
                  </a:lnTo>
                  <a:lnTo>
                    <a:pt x="988" y="1742"/>
                  </a:lnTo>
                  <a:lnTo>
                    <a:pt x="988" y="1742"/>
                  </a:lnTo>
                  <a:lnTo>
                    <a:pt x="996" y="1738"/>
                  </a:lnTo>
                  <a:lnTo>
                    <a:pt x="996" y="1738"/>
                  </a:lnTo>
                  <a:lnTo>
                    <a:pt x="1002" y="1736"/>
                  </a:lnTo>
                  <a:lnTo>
                    <a:pt x="1002" y="1736"/>
                  </a:lnTo>
                  <a:lnTo>
                    <a:pt x="1010" y="1734"/>
                  </a:lnTo>
                  <a:lnTo>
                    <a:pt x="1010" y="1734"/>
                  </a:lnTo>
                  <a:lnTo>
                    <a:pt x="1016" y="1730"/>
                  </a:lnTo>
                  <a:lnTo>
                    <a:pt x="1016" y="1730"/>
                  </a:lnTo>
                  <a:lnTo>
                    <a:pt x="1024" y="1728"/>
                  </a:lnTo>
                  <a:lnTo>
                    <a:pt x="1024" y="1728"/>
                  </a:lnTo>
                  <a:lnTo>
                    <a:pt x="1030" y="1726"/>
                  </a:lnTo>
                  <a:lnTo>
                    <a:pt x="1030" y="1726"/>
                  </a:lnTo>
                  <a:lnTo>
                    <a:pt x="1038" y="1722"/>
                  </a:lnTo>
                  <a:lnTo>
                    <a:pt x="1038" y="1722"/>
                  </a:lnTo>
                  <a:lnTo>
                    <a:pt x="1042" y="1720"/>
                  </a:lnTo>
                  <a:lnTo>
                    <a:pt x="1042" y="1720"/>
                  </a:lnTo>
                  <a:lnTo>
                    <a:pt x="1048" y="1718"/>
                  </a:lnTo>
                  <a:lnTo>
                    <a:pt x="1048" y="1718"/>
                  </a:lnTo>
                  <a:lnTo>
                    <a:pt x="1052" y="1716"/>
                  </a:lnTo>
                  <a:lnTo>
                    <a:pt x="1052" y="1716"/>
                  </a:lnTo>
                  <a:lnTo>
                    <a:pt x="1058" y="1714"/>
                  </a:lnTo>
                  <a:lnTo>
                    <a:pt x="1062" y="1712"/>
                  </a:lnTo>
                  <a:lnTo>
                    <a:pt x="1062" y="1712"/>
                  </a:lnTo>
                  <a:lnTo>
                    <a:pt x="1066" y="1710"/>
                  </a:lnTo>
                  <a:lnTo>
                    <a:pt x="1066" y="1710"/>
                  </a:lnTo>
                  <a:lnTo>
                    <a:pt x="1072" y="1708"/>
                  </a:lnTo>
                  <a:lnTo>
                    <a:pt x="1072" y="1708"/>
                  </a:lnTo>
                  <a:lnTo>
                    <a:pt x="1076" y="1706"/>
                  </a:lnTo>
                  <a:lnTo>
                    <a:pt x="1076" y="1706"/>
                  </a:lnTo>
                  <a:lnTo>
                    <a:pt x="1082" y="1704"/>
                  </a:lnTo>
                  <a:lnTo>
                    <a:pt x="1082" y="1704"/>
                  </a:lnTo>
                  <a:lnTo>
                    <a:pt x="1086" y="1702"/>
                  </a:lnTo>
                  <a:lnTo>
                    <a:pt x="1086" y="1702"/>
                  </a:lnTo>
                  <a:lnTo>
                    <a:pt x="1092" y="1700"/>
                  </a:lnTo>
                  <a:lnTo>
                    <a:pt x="1092" y="1700"/>
                  </a:lnTo>
                  <a:lnTo>
                    <a:pt x="1096" y="1698"/>
                  </a:lnTo>
                  <a:lnTo>
                    <a:pt x="1096" y="1698"/>
                  </a:lnTo>
                  <a:lnTo>
                    <a:pt x="1100" y="1696"/>
                  </a:lnTo>
                  <a:lnTo>
                    <a:pt x="1100" y="1696"/>
                  </a:lnTo>
                  <a:lnTo>
                    <a:pt x="1104" y="1696"/>
                  </a:lnTo>
                  <a:lnTo>
                    <a:pt x="1104" y="1696"/>
                  </a:lnTo>
                  <a:lnTo>
                    <a:pt x="1108" y="1694"/>
                  </a:lnTo>
                  <a:lnTo>
                    <a:pt x="1112" y="1692"/>
                  </a:lnTo>
                  <a:lnTo>
                    <a:pt x="1112" y="1692"/>
                  </a:lnTo>
                  <a:lnTo>
                    <a:pt x="1116" y="1690"/>
                  </a:lnTo>
                  <a:lnTo>
                    <a:pt x="1118" y="1688"/>
                  </a:lnTo>
                  <a:lnTo>
                    <a:pt x="1118" y="1688"/>
                  </a:lnTo>
                  <a:lnTo>
                    <a:pt x="1122" y="1688"/>
                  </a:lnTo>
                  <a:lnTo>
                    <a:pt x="1122" y="1688"/>
                  </a:lnTo>
                  <a:lnTo>
                    <a:pt x="1126" y="1686"/>
                  </a:lnTo>
                  <a:lnTo>
                    <a:pt x="1126" y="1686"/>
                  </a:lnTo>
                  <a:lnTo>
                    <a:pt x="1130" y="1684"/>
                  </a:lnTo>
                  <a:lnTo>
                    <a:pt x="1130" y="1684"/>
                  </a:lnTo>
                  <a:lnTo>
                    <a:pt x="1134" y="1682"/>
                  </a:lnTo>
                  <a:lnTo>
                    <a:pt x="1134" y="1682"/>
                  </a:lnTo>
                  <a:lnTo>
                    <a:pt x="1136" y="1682"/>
                  </a:lnTo>
                  <a:lnTo>
                    <a:pt x="1136" y="1682"/>
                  </a:lnTo>
                  <a:lnTo>
                    <a:pt x="1140" y="1680"/>
                  </a:lnTo>
                  <a:lnTo>
                    <a:pt x="1140" y="1680"/>
                  </a:lnTo>
                  <a:lnTo>
                    <a:pt x="1144" y="1678"/>
                  </a:lnTo>
                  <a:lnTo>
                    <a:pt x="1144" y="1678"/>
                  </a:lnTo>
                  <a:lnTo>
                    <a:pt x="1148" y="1676"/>
                  </a:lnTo>
                  <a:lnTo>
                    <a:pt x="1148" y="1676"/>
                  </a:lnTo>
                  <a:lnTo>
                    <a:pt x="1150" y="1674"/>
                  </a:lnTo>
                  <a:lnTo>
                    <a:pt x="1150" y="1674"/>
                  </a:lnTo>
                  <a:lnTo>
                    <a:pt x="1154" y="1674"/>
                  </a:lnTo>
                  <a:lnTo>
                    <a:pt x="1154" y="1674"/>
                  </a:lnTo>
                  <a:lnTo>
                    <a:pt x="1158" y="1672"/>
                  </a:lnTo>
                  <a:lnTo>
                    <a:pt x="1158" y="1672"/>
                  </a:lnTo>
                  <a:lnTo>
                    <a:pt x="1162" y="1670"/>
                  </a:lnTo>
                  <a:lnTo>
                    <a:pt x="1164" y="1668"/>
                  </a:lnTo>
                  <a:lnTo>
                    <a:pt x="1164" y="1668"/>
                  </a:lnTo>
                  <a:lnTo>
                    <a:pt x="1168" y="1666"/>
                  </a:lnTo>
                  <a:lnTo>
                    <a:pt x="1178" y="1662"/>
                  </a:lnTo>
                  <a:lnTo>
                    <a:pt x="1178" y="1662"/>
                  </a:lnTo>
                  <a:lnTo>
                    <a:pt x="1182" y="1662"/>
                  </a:lnTo>
                  <a:lnTo>
                    <a:pt x="1182" y="1662"/>
                  </a:lnTo>
                  <a:lnTo>
                    <a:pt x="1184" y="1660"/>
                  </a:lnTo>
                  <a:lnTo>
                    <a:pt x="1184" y="1660"/>
                  </a:lnTo>
                  <a:lnTo>
                    <a:pt x="1188" y="1658"/>
                  </a:lnTo>
                  <a:lnTo>
                    <a:pt x="1188" y="1658"/>
                  </a:lnTo>
                  <a:lnTo>
                    <a:pt x="1190" y="1656"/>
                  </a:lnTo>
                  <a:lnTo>
                    <a:pt x="1190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4" y="1656"/>
                  </a:lnTo>
                  <a:lnTo>
                    <a:pt x="1196" y="1654"/>
                  </a:lnTo>
                  <a:lnTo>
                    <a:pt x="1200" y="1652"/>
                  </a:lnTo>
                  <a:lnTo>
                    <a:pt x="1200" y="1652"/>
                  </a:lnTo>
                  <a:lnTo>
                    <a:pt x="1202" y="1652"/>
                  </a:lnTo>
                  <a:lnTo>
                    <a:pt x="1202" y="1652"/>
                  </a:lnTo>
                  <a:lnTo>
                    <a:pt x="1206" y="1650"/>
                  </a:lnTo>
                  <a:lnTo>
                    <a:pt x="1206" y="1650"/>
                  </a:lnTo>
                  <a:lnTo>
                    <a:pt x="1210" y="1648"/>
                  </a:lnTo>
                  <a:lnTo>
                    <a:pt x="1210" y="1648"/>
                  </a:lnTo>
                  <a:lnTo>
                    <a:pt x="1212" y="1646"/>
                  </a:lnTo>
                  <a:lnTo>
                    <a:pt x="1212" y="1646"/>
                  </a:lnTo>
                  <a:lnTo>
                    <a:pt x="1216" y="1646"/>
                  </a:lnTo>
                  <a:lnTo>
                    <a:pt x="1216" y="1646"/>
                  </a:lnTo>
                  <a:lnTo>
                    <a:pt x="1218" y="1644"/>
                  </a:lnTo>
                  <a:lnTo>
                    <a:pt x="1218" y="1644"/>
                  </a:lnTo>
                  <a:lnTo>
                    <a:pt x="1222" y="1642"/>
                  </a:lnTo>
                  <a:lnTo>
                    <a:pt x="1222" y="1642"/>
                  </a:lnTo>
                  <a:lnTo>
                    <a:pt x="1224" y="1640"/>
                  </a:lnTo>
                  <a:lnTo>
                    <a:pt x="1224" y="1640"/>
                  </a:lnTo>
                  <a:lnTo>
                    <a:pt x="1228" y="1640"/>
                  </a:lnTo>
                  <a:lnTo>
                    <a:pt x="1228" y="1640"/>
                  </a:lnTo>
                  <a:lnTo>
                    <a:pt x="1232" y="1638"/>
                  </a:lnTo>
                  <a:lnTo>
                    <a:pt x="1232" y="1638"/>
                  </a:lnTo>
                  <a:lnTo>
                    <a:pt x="1234" y="1636"/>
                  </a:lnTo>
                  <a:lnTo>
                    <a:pt x="1234" y="1636"/>
                  </a:lnTo>
                  <a:lnTo>
                    <a:pt x="1236" y="1636"/>
                  </a:lnTo>
                  <a:lnTo>
                    <a:pt x="1236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6"/>
                  </a:lnTo>
                  <a:lnTo>
                    <a:pt x="1238" y="1634"/>
                  </a:lnTo>
                  <a:lnTo>
                    <a:pt x="1238" y="1634"/>
                  </a:lnTo>
                  <a:lnTo>
                    <a:pt x="1242" y="1632"/>
                  </a:lnTo>
                  <a:lnTo>
                    <a:pt x="1242" y="1632"/>
                  </a:lnTo>
                  <a:lnTo>
                    <a:pt x="1246" y="1632"/>
                  </a:lnTo>
                  <a:lnTo>
                    <a:pt x="1246" y="1632"/>
                  </a:lnTo>
                  <a:lnTo>
                    <a:pt x="1250" y="1630"/>
                  </a:lnTo>
                  <a:lnTo>
                    <a:pt x="1250" y="1630"/>
                  </a:lnTo>
                  <a:lnTo>
                    <a:pt x="1254" y="1628"/>
                  </a:lnTo>
                  <a:lnTo>
                    <a:pt x="1254" y="1628"/>
                  </a:lnTo>
                  <a:lnTo>
                    <a:pt x="1258" y="1626"/>
                  </a:lnTo>
                  <a:lnTo>
                    <a:pt x="1258" y="1626"/>
                  </a:lnTo>
                  <a:lnTo>
                    <a:pt x="1262" y="1624"/>
                  </a:lnTo>
                  <a:lnTo>
                    <a:pt x="1262" y="1624"/>
                  </a:lnTo>
                  <a:lnTo>
                    <a:pt x="1266" y="1622"/>
                  </a:lnTo>
                  <a:lnTo>
                    <a:pt x="1266" y="1622"/>
                  </a:lnTo>
                  <a:lnTo>
                    <a:pt x="1268" y="1620"/>
                  </a:lnTo>
                  <a:lnTo>
                    <a:pt x="1268" y="1620"/>
                  </a:lnTo>
                  <a:lnTo>
                    <a:pt x="1272" y="1618"/>
                  </a:lnTo>
                  <a:lnTo>
                    <a:pt x="1272" y="1618"/>
                  </a:lnTo>
                  <a:lnTo>
                    <a:pt x="1276" y="1616"/>
                  </a:lnTo>
                  <a:lnTo>
                    <a:pt x="1276" y="1616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0" y="1614"/>
                  </a:lnTo>
                  <a:lnTo>
                    <a:pt x="1284" y="1612"/>
                  </a:lnTo>
                  <a:lnTo>
                    <a:pt x="1284" y="1612"/>
                  </a:lnTo>
                  <a:lnTo>
                    <a:pt x="1288" y="1610"/>
                  </a:lnTo>
                  <a:lnTo>
                    <a:pt x="1288" y="1610"/>
                  </a:lnTo>
                  <a:lnTo>
                    <a:pt x="1292" y="1608"/>
                  </a:lnTo>
                  <a:lnTo>
                    <a:pt x="1292" y="1608"/>
                  </a:lnTo>
                  <a:lnTo>
                    <a:pt x="1298" y="1604"/>
                  </a:lnTo>
                  <a:lnTo>
                    <a:pt x="1298" y="1604"/>
                  </a:lnTo>
                  <a:lnTo>
                    <a:pt x="1304" y="1602"/>
                  </a:lnTo>
                  <a:lnTo>
                    <a:pt x="1304" y="1602"/>
                  </a:lnTo>
                  <a:lnTo>
                    <a:pt x="1310" y="1598"/>
                  </a:lnTo>
                  <a:lnTo>
                    <a:pt x="1310" y="1598"/>
                  </a:lnTo>
                  <a:lnTo>
                    <a:pt x="1316" y="1596"/>
                  </a:lnTo>
                  <a:lnTo>
                    <a:pt x="1316" y="1596"/>
                  </a:lnTo>
                  <a:lnTo>
                    <a:pt x="1320" y="1594"/>
                  </a:lnTo>
                  <a:lnTo>
                    <a:pt x="1320" y="1594"/>
                  </a:lnTo>
                  <a:lnTo>
                    <a:pt x="1322" y="1592"/>
                  </a:lnTo>
                  <a:lnTo>
                    <a:pt x="1322" y="1592"/>
                  </a:lnTo>
                  <a:lnTo>
                    <a:pt x="1330" y="1590"/>
                  </a:lnTo>
                  <a:lnTo>
                    <a:pt x="1330" y="1590"/>
                  </a:lnTo>
                  <a:lnTo>
                    <a:pt x="1342" y="1582"/>
                  </a:lnTo>
                  <a:lnTo>
                    <a:pt x="1342" y="1582"/>
                  </a:lnTo>
                  <a:lnTo>
                    <a:pt x="1356" y="1576"/>
                  </a:lnTo>
                  <a:lnTo>
                    <a:pt x="1356" y="1576"/>
                  </a:lnTo>
                  <a:lnTo>
                    <a:pt x="1364" y="1572"/>
                  </a:lnTo>
                  <a:lnTo>
                    <a:pt x="1366" y="1570"/>
                  </a:lnTo>
                  <a:lnTo>
                    <a:pt x="1366" y="1570"/>
                  </a:lnTo>
                  <a:lnTo>
                    <a:pt x="1370" y="1568"/>
                  </a:lnTo>
                  <a:lnTo>
                    <a:pt x="1370" y="1568"/>
                  </a:lnTo>
                  <a:lnTo>
                    <a:pt x="1372" y="1568"/>
                  </a:lnTo>
                  <a:lnTo>
                    <a:pt x="1372" y="1568"/>
                  </a:lnTo>
                  <a:lnTo>
                    <a:pt x="1372" y="1566"/>
                  </a:lnTo>
                  <a:lnTo>
                    <a:pt x="1372" y="1566"/>
                  </a:lnTo>
                  <a:lnTo>
                    <a:pt x="1374" y="1566"/>
                  </a:lnTo>
                  <a:lnTo>
                    <a:pt x="1374" y="1566"/>
                  </a:lnTo>
                  <a:lnTo>
                    <a:pt x="1376" y="1564"/>
                  </a:lnTo>
                  <a:lnTo>
                    <a:pt x="1376" y="1564"/>
                  </a:lnTo>
                  <a:lnTo>
                    <a:pt x="1382" y="1562"/>
                  </a:lnTo>
                  <a:lnTo>
                    <a:pt x="1382" y="1562"/>
                  </a:lnTo>
                  <a:lnTo>
                    <a:pt x="1388" y="1558"/>
                  </a:lnTo>
                  <a:lnTo>
                    <a:pt x="1396" y="1554"/>
                  </a:lnTo>
                  <a:lnTo>
                    <a:pt x="1396" y="1554"/>
                  </a:lnTo>
                  <a:lnTo>
                    <a:pt x="1402" y="1550"/>
                  </a:lnTo>
                  <a:lnTo>
                    <a:pt x="1402" y="1550"/>
                  </a:lnTo>
                  <a:lnTo>
                    <a:pt x="1408" y="1548"/>
                  </a:lnTo>
                  <a:lnTo>
                    <a:pt x="1408" y="1548"/>
                  </a:lnTo>
                  <a:lnTo>
                    <a:pt x="1416" y="1544"/>
                  </a:lnTo>
                  <a:lnTo>
                    <a:pt x="1416" y="1544"/>
                  </a:lnTo>
                  <a:lnTo>
                    <a:pt x="1422" y="1540"/>
                  </a:lnTo>
                  <a:lnTo>
                    <a:pt x="1422" y="1540"/>
                  </a:lnTo>
                  <a:lnTo>
                    <a:pt x="1428" y="1536"/>
                  </a:lnTo>
                  <a:lnTo>
                    <a:pt x="1428" y="1536"/>
                  </a:lnTo>
                  <a:lnTo>
                    <a:pt x="1434" y="1534"/>
                  </a:lnTo>
                  <a:lnTo>
                    <a:pt x="1434" y="1534"/>
                  </a:lnTo>
                  <a:lnTo>
                    <a:pt x="1438" y="1530"/>
                  </a:lnTo>
                  <a:lnTo>
                    <a:pt x="1438" y="1530"/>
                  </a:lnTo>
                  <a:lnTo>
                    <a:pt x="1444" y="1528"/>
                  </a:lnTo>
                  <a:lnTo>
                    <a:pt x="1444" y="1528"/>
                  </a:lnTo>
                  <a:lnTo>
                    <a:pt x="1448" y="1526"/>
                  </a:lnTo>
                  <a:lnTo>
                    <a:pt x="1448" y="1526"/>
                  </a:lnTo>
                  <a:lnTo>
                    <a:pt x="1452" y="1524"/>
                  </a:lnTo>
                  <a:lnTo>
                    <a:pt x="1454" y="1522"/>
                  </a:lnTo>
                  <a:lnTo>
                    <a:pt x="1454" y="1522"/>
                  </a:lnTo>
                  <a:lnTo>
                    <a:pt x="1458" y="1520"/>
                  </a:lnTo>
                  <a:lnTo>
                    <a:pt x="1458" y="1520"/>
                  </a:lnTo>
                  <a:lnTo>
                    <a:pt x="1460" y="1518"/>
                  </a:lnTo>
                  <a:lnTo>
                    <a:pt x="1460" y="1518"/>
                  </a:lnTo>
                  <a:lnTo>
                    <a:pt x="1464" y="1516"/>
                  </a:lnTo>
                  <a:lnTo>
                    <a:pt x="1464" y="1516"/>
                  </a:lnTo>
                  <a:lnTo>
                    <a:pt x="1466" y="1516"/>
                  </a:lnTo>
                  <a:lnTo>
                    <a:pt x="1466" y="1516"/>
                  </a:lnTo>
                  <a:lnTo>
                    <a:pt x="1470" y="1514"/>
                  </a:lnTo>
                  <a:lnTo>
                    <a:pt x="1470" y="1514"/>
                  </a:lnTo>
                  <a:lnTo>
                    <a:pt x="1472" y="1512"/>
                  </a:lnTo>
                  <a:lnTo>
                    <a:pt x="1472" y="1512"/>
                  </a:lnTo>
                  <a:lnTo>
                    <a:pt x="1476" y="1510"/>
                  </a:lnTo>
                  <a:lnTo>
                    <a:pt x="1476" y="1510"/>
                  </a:lnTo>
                  <a:lnTo>
                    <a:pt x="1478" y="1508"/>
                  </a:lnTo>
                  <a:lnTo>
                    <a:pt x="1478" y="1508"/>
                  </a:lnTo>
                  <a:lnTo>
                    <a:pt x="1482" y="1506"/>
                  </a:lnTo>
                  <a:lnTo>
                    <a:pt x="1482" y="1506"/>
                  </a:lnTo>
                  <a:lnTo>
                    <a:pt x="1484" y="1504"/>
                  </a:lnTo>
                  <a:lnTo>
                    <a:pt x="1488" y="1504"/>
                  </a:lnTo>
                  <a:lnTo>
                    <a:pt x="1488" y="1504"/>
                  </a:lnTo>
                  <a:lnTo>
                    <a:pt x="1490" y="1502"/>
                  </a:lnTo>
                  <a:lnTo>
                    <a:pt x="1490" y="1502"/>
                  </a:lnTo>
                  <a:lnTo>
                    <a:pt x="1494" y="1500"/>
                  </a:lnTo>
                  <a:lnTo>
                    <a:pt x="1494" y="1500"/>
                  </a:lnTo>
                  <a:lnTo>
                    <a:pt x="1496" y="1498"/>
                  </a:lnTo>
                  <a:lnTo>
                    <a:pt x="1496" y="1498"/>
                  </a:lnTo>
                  <a:lnTo>
                    <a:pt x="1500" y="1496"/>
                  </a:lnTo>
                  <a:lnTo>
                    <a:pt x="1500" y="1496"/>
                  </a:lnTo>
                  <a:lnTo>
                    <a:pt x="1502" y="1494"/>
                  </a:lnTo>
                  <a:lnTo>
                    <a:pt x="1502" y="1494"/>
                  </a:lnTo>
                  <a:lnTo>
                    <a:pt x="1506" y="1492"/>
                  </a:lnTo>
                  <a:lnTo>
                    <a:pt x="1506" y="1492"/>
                  </a:lnTo>
                  <a:lnTo>
                    <a:pt x="1508" y="1492"/>
                  </a:lnTo>
                  <a:lnTo>
                    <a:pt x="1508" y="1492"/>
                  </a:lnTo>
                  <a:lnTo>
                    <a:pt x="1510" y="1490"/>
                  </a:lnTo>
                  <a:lnTo>
                    <a:pt x="1510" y="1490"/>
                  </a:lnTo>
                  <a:lnTo>
                    <a:pt x="1514" y="1488"/>
                  </a:lnTo>
                  <a:lnTo>
                    <a:pt x="1514" y="1488"/>
                  </a:lnTo>
                  <a:lnTo>
                    <a:pt x="1516" y="1486"/>
                  </a:lnTo>
                  <a:lnTo>
                    <a:pt x="1516" y="1486"/>
                  </a:lnTo>
                  <a:lnTo>
                    <a:pt x="1518" y="1484"/>
                  </a:lnTo>
                  <a:lnTo>
                    <a:pt x="1518" y="1484"/>
                  </a:lnTo>
                  <a:lnTo>
                    <a:pt x="1522" y="1484"/>
                  </a:lnTo>
                  <a:lnTo>
                    <a:pt x="1522" y="1484"/>
                  </a:lnTo>
                  <a:lnTo>
                    <a:pt x="1524" y="1482"/>
                  </a:lnTo>
                  <a:lnTo>
                    <a:pt x="1524" y="1482"/>
                  </a:lnTo>
                  <a:lnTo>
                    <a:pt x="1526" y="1480"/>
                  </a:lnTo>
                  <a:lnTo>
                    <a:pt x="1526" y="1480"/>
                  </a:lnTo>
                  <a:lnTo>
                    <a:pt x="1530" y="1478"/>
                  </a:lnTo>
                  <a:lnTo>
                    <a:pt x="1530" y="1478"/>
                  </a:lnTo>
                  <a:lnTo>
                    <a:pt x="1532" y="1478"/>
                  </a:lnTo>
                  <a:lnTo>
                    <a:pt x="1532" y="1478"/>
                  </a:lnTo>
                  <a:lnTo>
                    <a:pt x="1534" y="1476"/>
                  </a:lnTo>
                  <a:lnTo>
                    <a:pt x="1534" y="1476"/>
                  </a:lnTo>
                  <a:lnTo>
                    <a:pt x="1536" y="1474"/>
                  </a:lnTo>
                  <a:lnTo>
                    <a:pt x="1536" y="1474"/>
                  </a:lnTo>
                  <a:lnTo>
                    <a:pt x="1540" y="1472"/>
                  </a:lnTo>
                  <a:lnTo>
                    <a:pt x="1540" y="1472"/>
                  </a:lnTo>
                  <a:lnTo>
                    <a:pt x="1542" y="1472"/>
                  </a:lnTo>
                  <a:lnTo>
                    <a:pt x="1542" y="1472"/>
                  </a:lnTo>
                  <a:lnTo>
                    <a:pt x="1544" y="1470"/>
                  </a:lnTo>
                  <a:lnTo>
                    <a:pt x="1546" y="1468"/>
                  </a:lnTo>
                  <a:lnTo>
                    <a:pt x="1546" y="1468"/>
                  </a:lnTo>
                  <a:lnTo>
                    <a:pt x="1550" y="1466"/>
                  </a:lnTo>
                  <a:lnTo>
                    <a:pt x="1552" y="1466"/>
                  </a:lnTo>
                  <a:lnTo>
                    <a:pt x="1552" y="1466"/>
                  </a:lnTo>
                  <a:lnTo>
                    <a:pt x="1554" y="1464"/>
                  </a:lnTo>
                  <a:lnTo>
                    <a:pt x="1554" y="1464"/>
                  </a:lnTo>
                  <a:lnTo>
                    <a:pt x="1556" y="1462"/>
                  </a:lnTo>
                  <a:lnTo>
                    <a:pt x="1556" y="1462"/>
                  </a:lnTo>
                  <a:lnTo>
                    <a:pt x="1560" y="1460"/>
                  </a:lnTo>
                  <a:lnTo>
                    <a:pt x="1560" y="1460"/>
                  </a:lnTo>
                  <a:lnTo>
                    <a:pt x="1562" y="1460"/>
                  </a:lnTo>
                  <a:lnTo>
                    <a:pt x="1562" y="1460"/>
                  </a:lnTo>
                  <a:lnTo>
                    <a:pt x="1564" y="1458"/>
                  </a:lnTo>
                  <a:lnTo>
                    <a:pt x="1570" y="1454"/>
                  </a:lnTo>
                  <a:lnTo>
                    <a:pt x="1570" y="1454"/>
                  </a:lnTo>
                  <a:lnTo>
                    <a:pt x="1572" y="1454"/>
                  </a:lnTo>
                  <a:lnTo>
                    <a:pt x="1574" y="1452"/>
                  </a:lnTo>
                  <a:lnTo>
                    <a:pt x="1574" y="1452"/>
                  </a:lnTo>
                  <a:lnTo>
                    <a:pt x="1576" y="1450"/>
                  </a:lnTo>
                  <a:lnTo>
                    <a:pt x="1576" y="1450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0" y="1448"/>
                  </a:lnTo>
                  <a:lnTo>
                    <a:pt x="1582" y="1448"/>
                  </a:lnTo>
                  <a:lnTo>
                    <a:pt x="1582" y="1448"/>
                  </a:lnTo>
                  <a:lnTo>
                    <a:pt x="1582" y="1446"/>
                  </a:lnTo>
                  <a:lnTo>
                    <a:pt x="1582" y="1446"/>
                  </a:lnTo>
                  <a:lnTo>
                    <a:pt x="1584" y="1446"/>
                  </a:lnTo>
                  <a:lnTo>
                    <a:pt x="1584" y="1446"/>
                  </a:lnTo>
                  <a:lnTo>
                    <a:pt x="1586" y="1444"/>
                  </a:lnTo>
                  <a:lnTo>
                    <a:pt x="1590" y="1442"/>
                  </a:lnTo>
                  <a:lnTo>
                    <a:pt x="1590" y="1442"/>
                  </a:lnTo>
                  <a:lnTo>
                    <a:pt x="1594" y="1440"/>
                  </a:lnTo>
                  <a:lnTo>
                    <a:pt x="1602" y="1434"/>
                  </a:lnTo>
                  <a:lnTo>
                    <a:pt x="1602" y="1434"/>
                  </a:lnTo>
                  <a:lnTo>
                    <a:pt x="1604" y="1432"/>
                  </a:lnTo>
                  <a:lnTo>
                    <a:pt x="1604" y="1432"/>
                  </a:lnTo>
                  <a:lnTo>
                    <a:pt x="1608" y="1430"/>
                  </a:lnTo>
                  <a:lnTo>
                    <a:pt x="1608" y="1430"/>
                  </a:lnTo>
                  <a:lnTo>
                    <a:pt x="1610" y="1430"/>
                  </a:lnTo>
                  <a:lnTo>
                    <a:pt x="1610" y="1430"/>
                  </a:lnTo>
                  <a:lnTo>
                    <a:pt x="1614" y="1428"/>
                  </a:lnTo>
                  <a:lnTo>
                    <a:pt x="1614" y="1428"/>
                  </a:lnTo>
                  <a:lnTo>
                    <a:pt x="1616" y="1426"/>
                  </a:lnTo>
                  <a:lnTo>
                    <a:pt x="1616" y="1426"/>
                  </a:lnTo>
                  <a:lnTo>
                    <a:pt x="1620" y="1424"/>
                  </a:lnTo>
                  <a:lnTo>
                    <a:pt x="1620" y="1424"/>
                  </a:lnTo>
                  <a:lnTo>
                    <a:pt x="1622" y="1422"/>
                  </a:lnTo>
                  <a:lnTo>
                    <a:pt x="1622" y="1422"/>
                  </a:lnTo>
                  <a:lnTo>
                    <a:pt x="1624" y="1420"/>
                  </a:lnTo>
                  <a:lnTo>
                    <a:pt x="1624" y="1420"/>
                  </a:lnTo>
                  <a:lnTo>
                    <a:pt x="1628" y="1418"/>
                  </a:lnTo>
                  <a:lnTo>
                    <a:pt x="1628" y="1418"/>
                  </a:lnTo>
                  <a:lnTo>
                    <a:pt x="1630" y="1416"/>
                  </a:lnTo>
                  <a:lnTo>
                    <a:pt x="1634" y="1414"/>
                  </a:lnTo>
                  <a:lnTo>
                    <a:pt x="1634" y="1414"/>
                  </a:lnTo>
                  <a:lnTo>
                    <a:pt x="1636" y="1414"/>
                  </a:lnTo>
                  <a:lnTo>
                    <a:pt x="1636" y="1414"/>
                  </a:lnTo>
                  <a:lnTo>
                    <a:pt x="1638" y="1412"/>
                  </a:lnTo>
                  <a:lnTo>
                    <a:pt x="1638" y="1412"/>
                  </a:lnTo>
                  <a:lnTo>
                    <a:pt x="1642" y="1410"/>
                  </a:lnTo>
                  <a:lnTo>
                    <a:pt x="1642" y="1410"/>
                  </a:lnTo>
                  <a:lnTo>
                    <a:pt x="1644" y="1408"/>
                  </a:lnTo>
                  <a:lnTo>
                    <a:pt x="1644" y="1408"/>
                  </a:lnTo>
                  <a:lnTo>
                    <a:pt x="1648" y="1406"/>
                  </a:lnTo>
                  <a:lnTo>
                    <a:pt x="1650" y="1404"/>
                  </a:lnTo>
                  <a:lnTo>
                    <a:pt x="1650" y="1404"/>
                  </a:lnTo>
                  <a:lnTo>
                    <a:pt x="1654" y="1402"/>
                  </a:lnTo>
                  <a:lnTo>
                    <a:pt x="1654" y="1402"/>
                  </a:lnTo>
                  <a:lnTo>
                    <a:pt x="1658" y="1400"/>
                  </a:lnTo>
                  <a:lnTo>
                    <a:pt x="1658" y="1400"/>
                  </a:lnTo>
                  <a:lnTo>
                    <a:pt x="1660" y="1398"/>
                  </a:lnTo>
                  <a:lnTo>
                    <a:pt x="1660" y="1398"/>
                  </a:lnTo>
                  <a:lnTo>
                    <a:pt x="1664" y="1394"/>
                  </a:lnTo>
                  <a:lnTo>
                    <a:pt x="1668" y="1392"/>
                  </a:lnTo>
                  <a:lnTo>
                    <a:pt x="1668" y="1392"/>
                  </a:lnTo>
                  <a:lnTo>
                    <a:pt x="1672" y="1390"/>
                  </a:lnTo>
                  <a:lnTo>
                    <a:pt x="1672" y="1390"/>
                  </a:lnTo>
                  <a:lnTo>
                    <a:pt x="1676" y="1387"/>
                  </a:lnTo>
                  <a:lnTo>
                    <a:pt x="1676" y="1387"/>
                  </a:lnTo>
                  <a:lnTo>
                    <a:pt x="1680" y="1385"/>
                  </a:lnTo>
                  <a:lnTo>
                    <a:pt x="1680" y="1385"/>
                  </a:lnTo>
                  <a:lnTo>
                    <a:pt x="1684" y="1381"/>
                  </a:lnTo>
                  <a:lnTo>
                    <a:pt x="1684" y="1381"/>
                  </a:lnTo>
                  <a:lnTo>
                    <a:pt x="1686" y="1379"/>
                  </a:lnTo>
                  <a:lnTo>
                    <a:pt x="1686" y="1379"/>
                  </a:lnTo>
                  <a:lnTo>
                    <a:pt x="1690" y="1377"/>
                  </a:lnTo>
                  <a:lnTo>
                    <a:pt x="1690" y="1377"/>
                  </a:lnTo>
                  <a:lnTo>
                    <a:pt x="1694" y="1375"/>
                  </a:lnTo>
                  <a:lnTo>
                    <a:pt x="1694" y="1375"/>
                  </a:lnTo>
                  <a:lnTo>
                    <a:pt x="1698" y="1373"/>
                  </a:lnTo>
                  <a:lnTo>
                    <a:pt x="1698" y="1373"/>
                  </a:lnTo>
                  <a:lnTo>
                    <a:pt x="1702" y="1369"/>
                  </a:lnTo>
                  <a:lnTo>
                    <a:pt x="1706" y="1367"/>
                  </a:lnTo>
                  <a:lnTo>
                    <a:pt x="1706" y="1367"/>
                  </a:lnTo>
                  <a:lnTo>
                    <a:pt x="1710" y="1365"/>
                  </a:lnTo>
                  <a:lnTo>
                    <a:pt x="1710" y="1365"/>
                  </a:lnTo>
                  <a:lnTo>
                    <a:pt x="1712" y="1361"/>
                  </a:lnTo>
                  <a:lnTo>
                    <a:pt x="1716" y="1359"/>
                  </a:lnTo>
                  <a:lnTo>
                    <a:pt x="1716" y="1359"/>
                  </a:lnTo>
                  <a:lnTo>
                    <a:pt x="1720" y="1357"/>
                  </a:lnTo>
                  <a:lnTo>
                    <a:pt x="1720" y="1357"/>
                  </a:lnTo>
                  <a:lnTo>
                    <a:pt x="1726" y="1353"/>
                  </a:lnTo>
                  <a:lnTo>
                    <a:pt x="1726" y="1353"/>
                  </a:lnTo>
                  <a:lnTo>
                    <a:pt x="1732" y="1349"/>
                  </a:lnTo>
                  <a:lnTo>
                    <a:pt x="1732" y="1349"/>
                  </a:lnTo>
                  <a:lnTo>
                    <a:pt x="1736" y="1347"/>
                  </a:lnTo>
                  <a:lnTo>
                    <a:pt x="1736" y="1347"/>
                  </a:lnTo>
                  <a:lnTo>
                    <a:pt x="1742" y="1343"/>
                  </a:lnTo>
                  <a:lnTo>
                    <a:pt x="1742" y="1343"/>
                  </a:lnTo>
                  <a:lnTo>
                    <a:pt x="1746" y="1339"/>
                  </a:lnTo>
                  <a:lnTo>
                    <a:pt x="1746" y="1339"/>
                  </a:lnTo>
                  <a:lnTo>
                    <a:pt x="1752" y="1335"/>
                  </a:lnTo>
                  <a:lnTo>
                    <a:pt x="1752" y="1335"/>
                  </a:lnTo>
                  <a:lnTo>
                    <a:pt x="1756" y="1333"/>
                  </a:lnTo>
                  <a:lnTo>
                    <a:pt x="1756" y="1333"/>
                  </a:lnTo>
                  <a:lnTo>
                    <a:pt x="1762" y="1329"/>
                  </a:lnTo>
                  <a:lnTo>
                    <a:pt x="1762" y="1329"/>
                  </a:lnTo>
                  <a:lnTo>
                    <a:pt x="1766" y="1325"/>
                  </a:lnTo>
                  <a:lnTo>
                    <a:pt x="1766" y="1325"/>
                  </a:lnTo>
                  <a:lnTo>
                    <a:pt x="1772" y="1321"/>
                  </a:lnTo>
                  <a:lnTo>
                    <a:pt x="1772" y="1321"/>
                  </a:lnTo>
                  <a:lnTo>
                    <a:pt x="1778" y="1319"/>
                  </a:lnTo>
                  <a:lnTo>
                    <a:pt x="1778" y="1319"/>
                  </a:lnTo>
                  <a:lnTo>
                    <a:pt x="1782" y="1315"/>
                  </a:lnTo>
                  <a:lnTo>
                    <a:pt x="1782" y="1315"/>
                  </a:lnTo>
                  <a:lnTo>
                    <a:pt x="1788" y="1309"/>
                  </a:lnTo>
                  <a:lnTo>
                    <a:pt x="1788" y="1309"/>
                  </a:lnTo>
                  <a:lnTo>
                    <a:pt x="1796" y="1305"/>
                  </a:lnTo>
                  <a:lnTo>
                    <a:pt x="1796" y="1305"/>
                  </a:lnTo>
                  <a:lnTo>
                    <a:pt x="1802" y="1301"/>
                  </a:lnTo>
                  <a:lnTo>
                    <a:pt x="1802" y="1301"/>
                  </a:lnTo>
                  <a:lnTo>
                    <a:pt x="1808" y="1295"/>
                  </a:lnTo>
                  <a:lnTo>
                    <a:pt x="1808" y="1295"/>
                  </a:lnTo>
                  <a:lnTo>
                    <a:pt x="1816" y="1291"/>
                  </a:lnTo>
                  <a:lnTo>
                    <a:pt x="1816" y="1291"/>
                  </a:lnTo>
                  <a:lnTo>
                    <a:pt x="1822" y="1287"/>
                  </a:lnTo>
                  <a:lnTo>
                    <a:pt x="1822" y="1287"/>
                  </a:lnTo>
                  <a:lnTo>
                    <a:pt x="1828" y="1281"/>
                  </a:lnTo>
                  <a:lnTo>
                    <a:pt x="1828" y="1281"/>
                  </a:lnTo>
                  <a:lnTo>
                    <a:pt x="1836" y="1277"/>
                  </a:lnTo>
                  <a:lnTo>
                    <a:pt x="1836" y="1277"/>
                  </a:lnTo>
                  <a:lnTo>
                    <a:pt x="1842" y="1271"/>
                  </a:lnTo>
                  <a:lnTo>
                    <a:pt x="1842" y="1271"/>
                  </a:lnTo>
                  <a:lnTo>
                    <a:pt x="1850" y="1267"/>
                  </a:lnTo>
                  <a:lnTo>
                    <a:pt x="1850" y="1267"/>
                  </a:lnTo>
                  <a:lnTo>
                    <a:pt x="1856" y="1261"/>
                  </a:lnTo>
                  <a:lnTo>
                    <a:pt x="1856" y="1261"/>
                  </a:lnTo>
                  <a:lnTo>
                    <a:pt x="1864" y="1255"/>
                  </a:lnTo>
                  <a:lnTo>
                    <a:pt x="1864" y="1255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66" y="1253"/>
                  </a:lnTo>
                  <a:lnTo>
                    <a:pt x="1872" y="1249"/>
                  </a:lnTo>
                  <a:lnTo>
                    <a:pt x="1872" y="1249"/>
                  </a:lnTo>
                  <a:lnTo>
                    <a:pt x="1878" y="1245"/>
                  </a:lnTo>
                  <a:lnTo>
                    <a:pt x="1878" y="1245"/>
                  </a:lnTo>
                  <a:lnTo>
                    <a:pt x="1886" y="1239"/>
                  </a:lnTo>
                  <a:lnTo>
                    <a:pt x="1886" y="1239"/>
                  </a:lnTo>
                  <a:lnTo>
                    <a:pt x="1894" y="1233"/>
                  </a:lnTo>
                  <a:lnTo>
                    <a:pt x="1894" y="1233"/>
                  </a:lnTo>
                  <a:lnTo>
                    <a:pt x="1902" y="1227"/>
                  </a:lnTo>
                  <a:lnTo>
                    <a:pt x="1902" y="1227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4" y="1225"/>
                  </a:lnTo>
                  <a:lnTo>
                    <a:pt x="1908" y="1221"/>
                  </a:lnTo>
                  <a:lnTo>
                    <a:pt x="1916" y="1215"/>
                  </a:lnTo>
                  <a:lnTo>
                    <a:pt x="1916" y="1215"/>
                  </a:lnTo>
                  <a:lnTo>
                    <a:pt x="1924" y="1209"/>
                  </a:lnTo>
                  <a:lnTo>
                    <a:pt x="1924" y="1209"/>
                  </a:lnTo>
                  <a:lnTo>
                    <a:pt x="1932" y="1203"/>
                  </a:lnTo>
                  <a:lnTo>
                    <a:pt x="1932" y="1203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0" y="1197"/>
                  </a:lnTo>
                  <a:lnTo>
                    <a:pt x="1948" y="1191"/>
                  </a:lnTo>
                  <a:lnTo>
                    <a:pt x="1948" y="1191"/>
                  </a:lnTo>
                  <a:lnTo>
                    <a:pt x="1954" y="1185"/>
                  </a:lnTo>
                  <a:lnTo>
                    <a:pt x="1954" y="1185"/>
                  </a:lnTo>
                  <a:lnTo>
                    <a:pt x="1962" y="1179"/>
                  </a:lnTo>
                  <a:lnTo>
                    <a:pt x="1962" y="1179"/>
                  </a:lnTo>
                  <a:lnTo>
                    <a:pt x="1970" y="1171"/>
                  </a:lnTo>
                  <a:lnTo>
                    <a:pt x="1970" y="1171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4" y="1169"/>
                  </a:lnTo>
                  <a:lnTo>
                    <a:pt x="1978" y="1165"/>
                  </a:lnTo>
                  <a:lnTo>
                    <a:pt x="1978" y="1165"/>
                  </a:lnTo>
                  <a:lnTo>
                    <a:pt x="1986" y="1159"/>
                  </a:lnTo>
                  <a:lnTo>
                    <a:pt x="1986" y="1159"/>
                  </a:lnTo>
                  <a:lnTo>
                    <a:pt x="1994" y="1153"/>
                  </a:lnTo>
                  <a:lnTo>
                    <a:pt x="1994" y="1153"/>
                  </a:lnTo>
                  <a:lnTo>
                    <a:pt x="2002" y="1145"/>
                  </a:lnTo>
                  <a:lnTo>
                    <a:pt x="2002" y="1145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08" y="1141"/>
                  </a:lnTo>
                  <a:lnTo>
                    <a:pt x="2010" y="1139"/>
                  </a:lnTo>
                  <a:lnTo>
                    <a:pt x="2010" y="1139"/>
                  </a:lnTo>
                  <a:lnTo>
                    <a:pt x="2018" y="1133"/>
                  </a:lnTo>
                  <a:lnTo>
                    <a:pt x="2018" y="1133"/>
                  </a:lnTo>
                  <a:lnTo>
                    <a:pt x="2026" y="1125"/>
                  </a:lnTo>
                  <a:lnTo>
                    <a:pt x="2026" y="1125"/>
                  </a:lnTo>
                  <a:lnTo>
                    <a:pt x="2034" y="1119"/>
                  </a:lnTo>
                  <a:lnTo>
                    <a:pt x="2034" y="1119"/>
                  </a:lnTo>
                  <a:lnTo>
                    <a:pt x="2042" y="1111"/>
                  </a:lnTo>
                  <a:lnTo>
                    <a:pt x="2042" y="1111"/>
                  </a:lnTo>
                  <a:lnTo>
                    <a:pt x="2050" y="1105"/>
                  </a:lnTo>
                  <a:lnTo>
                    <a:pt x="2050" y="1105"/>
                  </a:lnTo>
                  <a:lnTo>
                    <a:pt x="2060" y="1097"/>
                  </a:lnTo>
                  <a:lnTo>
                    <a:pt x="2060" y="1097"/>
                  </a:lnTo>
                  <a:lnTo>
                    <a:pt x="2068" y="1089"/>
                  </a:lnTo>
                  <a:lnTo>
                    <a:pt x="2068" y="1089"/>
                  </a:lnTo>
                  <a:lnTo>
                    <a:pt x="2074" y="1085"/>
                  </a:lnTo>
                  <a:lnTo>
                    <a:pt x="2074" y="1085"/>
                  </a:lnTo>
                  <a:lnTo>
                    <a:pt x="2074" y="1083"/>
                  </a:lnTo>
                  <a:lnTo>
                    <a:pt x="2074" y="1083"/>
                  </a:lnTo>
                  <a:lnTo>
                    <a:pt x="2076" y="1083"/>
                  </a:lnTo>
                  <a:lnTo>
                    <a:pt x="2076" y="1083"/>
                  </a:lnTo>
                  <a:lnTo>
                    <a:pt x="2084" y="1075"/>
                  </a:lnTo>
                  <a:lnTo>
                    <a:pt x="2084" y="1075"/>
                  </a:lnTo>
                  <a:lnTo>
                    <a:pt x="2092" y="1067"/>
                  </a:lnTo>
                  <a:lnTo>
                    <a:pt x="2092" y="1067"/>
                  </a:lnTo>
                  <a:lnTo>
                    <a:pt x="2100" y="1059"/>
                  </a:lnTo>
                  <a:lnTo>
                    <a:pt x="2100" y="1059"/>
                  </a:lnTo>
                  <a:lnTo>
                    <a:pt x="2104" y="1057"/>
                  </a:lnTo>
                  <a:lnTo>
                    <a:pt x="2104" y="1057"/>
                  </a:lnTo>
                  <a:lnTo>
                    <a:pt x="2104" y="1055"/>
                  </a:lnTo>
                  <a:lnTo>
                    <a:pt x="2104" y="1055"/>
                  </a:lnTo>
                  <a:lnTo>
                    <a:pt x="2110" y="1051"/>
                  </a:lnTo>
                  <a:lnTo>
                    <a:pt x="2110" y="1051"/>
                  </a:lnTo>
                  <a:lnTo>
                    <a:pt x="2118" y="1043"/>
                  </a:lnTo>
                  <a:lnTo>
                    <a:pt x="2118" y="1043"/>
                  </a:lnTo>
                  <a:lnTo>
                    <a:pt x="2126" y="1035"/>
                  </a:lnTo>
                  <a:lnTo>
                    <a:pt x="2126" y="1035"/>
                  </a:lnTo>
                  <a:lnTo>
                    <a:pt x="2134" y="1029"/>
                  </a:lnTo>
                  <a:lnTo>
                    <a:pt x="2134" y="1029"/>
                  </a:lnTo>
                  <a:lnTo>
                    <a:pt x="2134" y="1027"/>
                  </a:lnTo>
                  <a:lnTo>
                    <a:pt x="2134" y="1027"/>
                  </a:lnTo>
                  <a:lnTo>
                    <a:pt x="2136" y="1025"/>
                  </a:lnTo>
                  <a:lnTo>
                    <a:pt x="2136" y="1025"/>
                  </a:lnTo>
                  <a:lnTo>
                    <a:pt x="2146" y="1017"/>
                  </a:lnTo>
                  <a:lnTo>
                    <a:pt x="2146" y="1017"/>
                  </a:lnTo>
                  <a:lnTo>
                    <a:pt x="2154" y="1007"/>
                  </a:lnTo>
                  <a:lnTo>
                    <a:pt x="2154" y="1007"/>
                  </a:lnTo>
                  <a:lnTo>
                    <a:pt x="2160" y="1001"/>
                  </a:lnTo>
                  <a:lnTo>
                    <a:pt x="2160" y="1001"/>
                  </a:lnTo>
                  <a:lnTo>
                    <a:pt x="2162" y="1001"/>
                  </a:lnTo>
                  <a:lnTo>
                    <a:pt x="2162" y="999"/>
                  </a:lnTo>
                  <a:lnTo>
                    <a:pt x="2162" y="999"/>
                  </a:lnTo>
                  <a:lnTo>
                    <a:pt x="2164" y="997"/>
                  </a:lnTo>
                  <a:lnTo>
                    <a:pt x="2164" y="997"/>
                  </a:lnTo>
                  <a:lnTo>
                    <a:pt x="2174" y="987"/>
                  </a:lnTo>
                  <a:lnTo>
                    <a:pt x="2174" y="987"/>
                  </a:lnTo>
                  <a:lnTo>
                    <a:pt x="2184" y="977"/>
                  </a:lnTo>
                  <a:lnTo>
                    <a:pt x="2184" y="977"/>
                  </a:lnTo>
                  <a:lnTo>
                    <a:pt x="2188" y="973"/>
                  </a:lnTo>
                  <a:lnTo>
                    <a:pt x="2190" y="971"/>
                  </a:lnTo>
                  <a:lnTo>
                    <a:pt x="2190" y="971"/>
                  </a:lnTo>
                  <a:lnTo>
                    <a:pt x="2194" y="967"/>
                  </a:lnTo>
                  <a:lnTo>
                    <a:pt x="2194" y="967"/>
                  </a:lnTo>
                  <a:lnTo>
                    <a:pt x="2206" y="953"/>
                  </a:lnTo>
                  <a:lnTo>
                    <a:pt x="2206" y="953"/>
                  </a:lnTo>
                  <a:lnTo>
                    <a:pt x="2214" y="945"/>
                  </a:lnTo>
                  <a:lnTo>
                    <a:pt x="2214" y="945"/>
                  </a:lnTo>
                  <a:lnTo>
                    <a:pt x="2216" y="943"/>
                  </a:lnTo>
                  <a:lnTo>
                    <a:pt x="2216" y="943"/>
                  </a:lnTo>
                  <a:lnTo>
                    <a:pt x="2218" y="941"/>
                  </a:lnTo>
                  <a:lnTo>
                    <a:pt x="2218" y="941"/>
                  </a:lnTo>
                  <a:lnTo>
                    <a:pt x="2230" y="929"/>
                  </a:lnTo>
                  <a:lnTo>
                    <a:pt x="2230" y="929"/>
                  </a:lnTo>
                  <a:lnTo>
                    <a:pt x="2240" y="915"/>
                  </a:lnTo>
                  <a:lnTo>
                    <a:pt x="2240" y="915"/>
                  </a:lnTo>
                  <a:lnTo>
                    <a:pt x="2262" y="891"/>
                  </a:lnTo>
                  <a:lnTo>
                    <a:pt x="2262" y="891"/>
                  </a:lnTo>
                  <a:lnTo>
                    <a:pt x="2268" y="883"/>
                  </a:lnTo>
                  <a:lnTo>
                    <a:pt x="2268" y="883"/>
                  </a:lnTo>
                  <a:lnTo>
                    <a:pt x="2282" y="865"/>
                  </a:lnTo>
                  <a:lnTo>
                    <a:pt x="2282" y="865"/>
                  </a:lnTo>
                  <a:lnTo>
                    <a:pt x="2288" y="857"/>
                  </a:lnTo>
                  <a:lnTo>
                    <a:pt x="2288" y="857"/>
                  </a:lnTo>
                  <a:lnTo>
                    <a:pt x="2302" y="839"/>
                  </a:lnTo>
                  <a:lnTo>
                    <a:pt x="2302" y="839"/>
                  </a:lnTo>
                  <a:lnTo>
                    <a:pt x="2308" y="831"/>
                  </a:lnTo>
                  <a:lnTo>
                    <a:pt x="2308" y="831"/>
                  </a:lnTo>
                  <a:lnTo>
                    <a:pt x="2310" y="827"/>
                  </a:lnTo>
                  <a:lnTo>
                    <a:pt x="2310" y="827"/>
                  </a:lnTo>
                  <a:lnTo>
                    <a:pt x="2320" y="813"/>
                  </a:lnTo>
                  <a:lnTo>
                    <a:pt x="2320" y="813"/>
                  </a:lnTo>
                  <a:lnTo>
                    <a:pt x="2324" y="807"/>
                  </a:lnTo>
                  <a:lnTo>
                    <a:pt x="2324" y="807"/>
                  </a:lnTo>
                  <a:lnTo>
                    <a:pt x="2340" y="783"/>
                  </a:lnTo>
                  <a:lnTo>
                    <a:pt x="2340" y="783"/>
                  </a:lnTo>
                  <a:lnTo>
                    <a:pt x="2340" y="781"/>
                  </a:lnTo>
                  <a:lnTo>
                    <a:pt x="2340" y="781"/>
                  </a:lnTo>
                  <a:lnTo>
                    <a:pt x="2350" y="765"/>
                  </a:lnTo>
                  <a:lnTo>
                    <a:pt x="2350" y="765"/>
                  </a:lnTo>
                  <a:lnTo>
                    <a:pt x="2352" y="761"/>
                  </a:lnTo>
                  <a:lnTo>
                    <a:pt x="2352" y="761"/>
                  </a:lnTo>
                  <a:lnTo>
                    <a:pt x="2362" y="743"/>
                  </a:lnTo>
                  <a:lnTo>
                    <a:pt x="2362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64" y="743"/>
                  </a:lnTo>
                  <a:lnTo>
                    <a:pt x="2372" y="725"/>
                  </a:lnTo>
                  <a:lnTo>
                    <a:pt x="2372" y="725"/>
                  </a:lnTo>
                  <a:lnTo>
                    <a:pt x="2374" y="721"/>
                  </a:lnTo>
                  <a:lnTo>
                    <a:pt x="2374" y="721"/>
                  </a:lnTo>
                  <a:lnTo>
                    <a:pt x="2382" y="703"/>
                  </a:lnTo>
                  <a:lnTo>
                    <a:pt x="2382" y="703"/>
                  </a:lnTo>
                  <a:lnTo>
                    <a:pt x="2382" y="699"/>
                  </a:lnTo>
                  <a:lnTo>
                    <a:pt x="2382" y="699"/>
                  </a:lnTo>
                  <a:lnTo>
                    <a:pt x="2388" y="685"/>
                  </a:lnTo>
                  <a:lnTo>
                    <a:pt x="2388" y="685"/>
                  </a:lnTo>
                  <a:lnTo>
                    <a:pt x="2390" y="681"/>
                  </a:lnTo>
                  <a:lnTo>
                    <a:pt x="2390" y="681"/>
                  </a:lnTo>
                  <a:lnTo>
                    <a:pt x="2394" y="665"/>
                  </a:lnTo>
                  <a:lnTo>
                    <a:pt x="2394" y="665"/>
                  </a:lnTo>
                  <a:lnTo>
                    <a:pt x="2396" y="663"/>
                  </a:lnTo>
                  <a:lnTo>
                    <a:pt x="2396" y="663"/>
                  </a:lnTo>
                  <a:lnTo>
                    <a:pt x="2396" y="661"/>
                  </a:lnTo>
                  <a:lnTo>
                    <a:pt x="2396" y="661"/>
                  </a:lnTo>
                  <a:lnTo>
                    <a:pt x="2400" y="645"/>
                  </a:lnTo>
                  <a:lnTo>
                    <a:pt x="2400" y="645"/>
                  </a:lnTo>
                  <a:lnTo>
                    <a:pt x="2400" y="643"/>
                  </a:lnTo>
                  <a:lnTo>
                    <a:pt x="2400" y="643"/>
                  </a:lnTo>
                  <a:lnTo>
                    <a:pt x="2402" y="629"/>
                  </a:lnTo>
                  <a:lnTo>
                    <a:pt x="2402" y="629"/>
                  </a:lnTo>
                  <a:lnTo>
                    <a:pt x="2402" y="625"/>
                  </a:lnTo>
                  <a:lnTo>
                    <a:pt x="2402" y="625"/>
                  </a:lnTo>
                  <a:lnTo>
                    <a:pt x="2404" y="611"/>
                  </a:lnTo>
                  <a:lnTo>
                    <a:pt x="2404" y="611"/>
                  </a:lnTo>
                  <a:lnTo>
                    <a:pt x="2404" y="607"/>
                  </a:lnTo>
                  <a:lnTo>
                    <a:pt x="2404" y="607"/>
                  </a:lnTo>
                  <a:lnTo>
                    <a:pt x="2404" y="593"/>
                  </a:lnTo>
                  <a:lnTo>
                    <a:pt x="2404" y="593"/>
                  </a:lnTo>
                  <a:lnTo>
                    <a:pt x="2402" y="577"/>
                  </a:lnTo>
                  <a:lnTo>
                    <a:pt x="2402" y="577"/>
                  </a:lnTo>
                  <a:lnTo>
                    <a:pt x="2398" y="561"/>
                  </a:lnTo>
                  <a:lnTo>
                    <a:pt x="2398" y="561"/>
                  </a:lnTo>
                  <a:lnTo>
                    <a:pt x="2392" y="547"/>
                  </a:lnTo>
                  <a:lnTo>
                    <a:pt x="2392" y="547"/>
                  </a:lnTo>
                  <a:lnTo>
                    <a:pt x="2386" y="535"/>
                  </a:lnTo>
                  <a:lnTo>
                    <a:pt x="2046" y="0"/>
                  </a:lnTo>
                  <a:lnTo>
                    <a:pt x="2046" y="0"/>
                  </a:lnTo>
                  <a:lnTo>
                    <a:pt x="2056" y="16"/>
                  </a:lnTo>
                  <a:lnTo>
                    <a:pt x="2056" y="1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7" name="Freeform 20">
              <a:extLst>
                <a:ext uri="{FF2B5EF4-FFF2-40B4-BE49-F238E27FC236}">
                  <a16:creationId xmlns:a16="http://schemas.microsoft.com/office/drawing/2014/main" id="{D261FF0A-7BCB-4735-A150-696B61DEBB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0 w 2628"/>
                <a:gd name="T1" fmla="*/ 331 h 1792"/>
                <a:gd name="T2" fmla="*/ 2572 w 2628"/>
                <a:gd name="T3" fmla="*/ 451 h 1792"/>
                <a:gd name="T4" fmla="*/ 2510 w 2628"/>
                <a:gd name="T5" fmla="*/ 547 h 1792"/>
                <a:gd name="T6" fmla="*/ 2308 w 2628"/>
                <a:gd name="T7" fmla="*/ 779 h 1792"/>
                <a:gd name="T8" fmla="*/ 2084 w 2628"/>
                <a:gd name="T9" fmla="*/ 977 h 1792"/>
                <a:gd name="T10" fmla="*/ 1820 w 2628"/>
                <a:gd name="T11" fmla="*/ 1173 h 1792"/>
                <a:gd name="T12" fmla="*/ 1520 w 2628"/>
                <a:gd name="T13" fmla="*/ 1362 h 1792"/>
                <a:gd name="T14" fmla="*/ 1220 w 2628"/>
                <a:gd name="T15" fmla="*/ 1524 h 1792"/>
                <a:gd name="T16" fmla="*/ 830 w 2628"/>
                <a:gd name="T17" fmla="*/ 1686 h 1792"/>
                <a:gd name="T18" fmla="*/ 556 w 2628"/>
                <a:gd name="T19" fmla="*/ 1764 h 1792"/>
                <a:gd name="T20" fmla="*/ 392 w 2628"/>
                <a:gd name="T21" fmla="*/ 1788 h 1792"/>
                <a:gd name="T22" fmla="*/ 248 w 2628"/>
                <a:gd name="T23" fmla="*/ 1788 h 1792"/>
                <a:gd name="T24" fmla="*/ 160 w 2628"/>
                <a:gd name="T25" fmla="*/ 1766 h 1792"/>
                <a:gd name="T26" fmla="*/ 80 w 2628"/>
                <a:gd name="T27" fmla="*/ 1708 h 1792"/>
                <a:gd name="T28" fmla="*/ 54 w 2628"/>
                <a:gd name="T29" fmla="*/ 1642 h 1792"/>
                <a:gd name="T30" fmla="*/ 10 w 2628"/>
                <a:gd name="T31" fmla="*/ 1478 h 1792"/>
                <a:gd name="T32" fmla="*/ 0 w 2628"/>
                <a:gd name="T33" fmla="*/ 1376 h 1792"/>
                <a:gd name="T34" fmla="*/ 24 w 2628"/>
                <a:gd name="T35" fmla="*/ 1284 h 1792"/>
                <a:gd name="T36" fmla="*/ 118 w 2628"/>
                <a:gd name="T37" fmla="*/ 1149 h 1792"/>
                <a:gd name="T38" fmla="*/ 294 w 2628"/>
                <a:gd name="T39" fmla="*/ 951 h 1792"/>
                <a:gd name="T40" fmla="*/ 410 w 2628"/>
                <a:gd name="T41" fmla="*/ 851 h 1792"/>
                <a:gd name="T42" fmla="*/ 622 w 2628"/>
                <a:gd name="T43" fmla="*/ 715 h 1792"/>
                <a:gd name="T44" fmla="*/ 942 w 2628"/>
                <a:gd name="T45" fmla="*/ 529 h 1792"/>
                <a:gd name="T46" fmla="*/ 1328 w 2628"/>
                <a:gd name="T47" fmla="*/ 269 h 1792"/>
                <a:gd name="T48" fmla="*/ 1514 w 2628"/>
                <a:gd name="T49" fmla="*/ 163 h 1792"/>
                <a:gd name="T50" fmla="*/ 1704 w 2628"/>
                <a:gd name="T51" fmla="*/ 93 h 1792"/>
                <a:gd name="T52" fmla="*/ 2002 w 2628"/>
                <a:gd name="T53" fmla="*/ 24 h 1792"/>
                <a:gd name="T54" fmla="*/ 2180 w 2628"/>
                <a:gd name="T55" fmla="*/ 0 h 1792"/>
                <a:gd name="T56" fmla="*/ 2296 w 2628"/>
                <a:gd name="T57" fmla="*/ 22 h 1792"/>
                <a:gd name="T58" fmla="*/ 2528 w 2628"/>
                <a:gd name="T59" fmla="*/ 119 h 1792"/>
                <a:gd name="T60" fmla="*/ 2590 w 2628"/>
                <a:gd name="T61" fmla="*/ 163 h 1792"/>
                <a:gd name="T62" fmla="*/ 2626 w 2628"/>
                <a:gd name="T63" fmla="*/ 249 h 1792"/>
                <a:gd name="T64" fmla="*/ 2392 w 2628"/>
                <a:gd name="T65" fmla="*/ 421 h 1792"/>
                <a:gd name="T66" fmla="*/ 2364 w 2628"/>
                <a:gd name="T67" fmla="*/ 351 h 1792"/>
                <a:gd name="T68" fmla="*/ 2296 w 2628"/>
                <a:gd name="T69" fmla="*/ 307 h 1792"/>
                <a:gd name="T70" fmla="*/ 2214 w 2628"/>
                <a:gd name="T71" fmla="*/ 293 h 1792"/>
                <a:gd name="T72" fmla="*/ 2072 w 2628"/>
                <a:gd name="T73" fmla="*/ 301 h 1792"/>
                <a:gd name="T74" fmla="*/ 1940 w 2628"/>
                <a:gd name="T75" fmla="*/ 327 h 1792"/>
                <a:gd name="T76" fmla="*/ 1736 w 2628"/>
                <a:gd name="T77" fmla="*/ 391 h 1792"/>
                <a:gd name="T78" fmla="*/ 1564 w 2628"/>
                <a:gd name="T79" fmla="*/ 461 h 1792"/>
                <a:gd name="T80" fmla="*/ 1320 w 2628"/>
                <a:gd name="T81" fmla="*/ 581 h 1792"/>
                <a:gd name="T82" fmla="*/ 1130 w 2628"/>
                <a:gd name="T83" fmla="*/ 691 h 1792"/>
                <a:gd name="T84" fmla="*/ 894 w 2628"/>
                <a:gd name="T85" fmla="*/ 849 h 1792"/>
                <a:gd name="T86" fmla="*/ 690 w 2628"/>
                <a:gd name="T87" fmla="*/ 1009 h 1792"/>
                <a:gd name="T88" fmla="*/ 568 w 2628"/>
                <a:gd name="T89" fmla="*/ 1123 h 1792"/>
                <a:gd name="T90" fmla="*/ 442 w 2628"/>
                <a:gd name="T91" fmla="*/ 1268 h 1792"/>
                <a:gd name="T92" fmla="*/ 380 w 2628"/>
                <a:gd name="T93" fmla="*/ 1362 h 1792"/>
                <a:gd name="T94" fmla="*/ 336 w 2628"/>
                <a:gd name="T95" fmla="*/ 1470 h 1792"/>
                <a:gd name="T96" fmla="*/ 332 w 2628"/>
                <a:gd name="T97" fmla="*/ 1536 h 1792"/>
                <a:gd name="T98" fmla="*/ 366 w 2628"/>
                <a:gd name="T99" fmla="*/ 1602 h 1792"/>
                <a:gd name="T100" fmla="*/ 420 w 2628"/>
                <a:gd name="T101" fmla="*/ 1634 h 1792"/>
                <a:gd name="T102" fmla="*/ 516 w 2628"/>
                <a:gd name="T103" fmla="*/ 1652 h 1792"/>
                <a:gd name="T104" fmla="*/ 638 w 2628"/>
                <a:gd name="T105" fmla="*/ 1646 h 1792"/>
                <a:gd name="T106" fmla="*/ 850 w 2628"/>
                <a:gd name="T107" fmla="*/ 1600 h 1792"/>
                <a:gd name="T108" fmla="*/ 1084 w 2628"/>
                <a:gd name="T109" fmla="*/ 1516 h 1792"/>
                <a:gd name="T110" fmla="*/ 1332 w 2628"/>
                <a:gd name="T111" fmla="*/ 1402 h 1792"/>
                <a:gd name="T112" fmla="*/ 1588 w 2628"/>
                <a:gd name="T113" fmla="*/ 1258 h 1792"/>
                <a:gd name="T114" fmla="*/ 1902 w 2628"/>
                <a:gd name="T115" fmla="*/ 1041 h 1792"/>
                <a:gd name="T116" fmla="*/ 2100 w 2628"/>
                <a:gd name="T117" fmla="*/ 875 h 1792"/>
                <a:gd name="T118" fmla="*/ 2256 w 2628"/>
                <a:gd name="T119" fmla="*/ 711 h 1792"/>
                <a:gd name="T120" fmla="*/ 2346 w 2628"/>
                <a:gd name="T121" fmla="*/ 581 h 1792"/>
                <a:gd name="T122" fmla="*/ 2386 w 2628"/>
                <a:gd name="T123" fmla="*/ 483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  <a:close/>
                  <a:moveTo>
                    <a:pt x="2392" y="421"/>
                  </a:moveTo>
                  <a:lnTo>
                    <a:pt x="2392" y="421"/>
                  </a:lnTo>
                  <a:lnTo>
                    <a:pt x="2390" y="401"/>
                  </a:lnTo>
                  <a:lnTo>
                    <a:pt x="2384" y="381"/>
                  </a:lnTo>
                  <a:lnTo>
                    <a:pt x="2376" y="365"/>
                  </a:lnTo>
                  <a:lnTo>
                    <a:pt x="2364" y="351"/>
                  </a:lnTo>
                  <a:lnTo>
                    <a:pt x="2352" y="337"/>
                  </a:lnTo>
                  <a:lnTo>
                    <a:pt x="2336" y="325"/>
                  </a:lnTo>
                  <a:lnTo>
                    <a:pt x="2316" y="315"/>
                  </a:lnTo>
                  <a:lnTo>
                    <a:pt x="2296" y="307"/>
                  </a:lnTo>
                  <a:lnTo>
                    <a:pt x="2296" y="307"/>
                  </a:lnTo>
                  <a:lnTo>
                    <a:pt x="2272" y="301"/>
                  </a:lnTo>
                  <a:lnTo>
                    <a:pt x="2244" y="297"/>
                  </a:lnTo>
                  <a:lnTo>
                    <a:pt x="2214" y="293"/>
                  </a:lnTo>
                  <a:lnTo>
                    <a:pt x="2182" y="293"/>
                  </a:lnTo>
                  <a:lnTo>
                    <a:pt x="2148" y="293"/>
                  </a:lnTo>
                  <a:lnTo>
                    <a:pt x="2112" y="295"/>
                  </a:lnTo>
                  <a:lnTo>
                    <a:pt x="2072" y="301"/>
                  </a:lnTo>
                  <a:lnTo>
                    <a:pt x="2032" y="307"/>
                  </a:lnTo>
                  <a:lnTo>
                    <a:pt x="2032" y="307"/>
                  </a:lnTo>
                  <a:lnTo>
                    <a:pt x="1986" y="317"/>
                  </a:lnTo>
                  <a:lnTo>
                    <a:pt x="1940" y="327"/>
                  </a:lnTo>
                  <a:lnTo>
                    <a:pt x="1892" y="341"/>
                  </a:lnTo>
                  <a:lnTo>
                    <a:pt x="1842" y="355"/>
                  </a:lnTo>
                  <a:lnTo>
                    <a:pt x="1790" y="373"/>
                  </a:lnTo>
                  <a:lnTo>
                    <a:pt x="1736" y="391"/>
                  </a:lnTo>
                  <a:lnTo>
                    <a:pt x="1680" y="413"/>
                  </a:lnTo>
                  <a:lnTo>
                    <a:pt x="1624" y="435"/>
                  </a:lnTo>
                  <a:lnTo>
                    <a:pt x="1624" y="435"/>
                  </a:lnTo>
                  <a:lnTo>
                    <a:pt x="1564" y="461"/>
                  </a:lnTo>
                  <a:lnTo>
                    <a:pt x="1504" y="489"/>
                  </a:lnTo>
                  <a:lnTo>
                    <a:pt x="1442" y="517"/>
                  </a:lnTo>
                  <a:lnTo>
                    <a:pt x="1382" y="549"/>
                  </a:lnTo>
                  <a:lnTo>
                    <a:pt x="1320" y="581"/>
                  </a:lnTo>
                  <a:lnTo>
                    <a:pt x="1256" y="617"/>
                  </a:lnTo>
                  <a:lnTo>
                    <a:pt x="1194" y="653"/>
                  </a:lnTo>
                  <a:lnTo>
                    <a:pt x="1130" y="691"/>
                  </a:lnTo>
                  <a:lnTo>
                    <a:pt x="1130" y="691"/>
                  </a:lnTo>
                  <a:lnTo>
                    <a:pt x="1068" y="729"/>
                  </a:lnTo>
                  <a:lnTo>
                    <a:pt x="1008" y="769"/>
                  </a:lnTo>
                  <a:lnTo>
                    <a:pt x="950" y="809"/>
                  </a:lnTo>
                  <a:lnTo>
                    <a:pt x="894" y="849"/>
                  </a:lnTo>
                  <a:lnTo>
                    <a:pt x="840" y="889"/>
                  </a:lnTo>
                  <a:lnTo>
                    <a:pt x="788" y="929"/>
                  </a:lnTo>
                  <a:lnTo>
                    <a:pt x="738" y="969"/>
                  </a:lnTo>
                  <a:lnTo>
                    <a:pt x="690" y="1009"/>
                  </a:lnTo>
                  <a:lnTo>
                    <a:pt x="690" y="1009"/>
                  </a:lnTo>
                  <a:lnTo>
                    <a:pt x="648" y="1049"/>
                  </a:lnTo>
                  <a:lnTo>
                    <a:pt x="606" y="1087"/>
                  </a:lnTo>
                  <a:lnTo>
                    <a:pt x="568" y="1123"/>
                  </a:lnTo>
                  <a:lnTo>
                    <a:pt x="532" y="1161"/>
                  </a:lnTo>
                  <a:lnTo>
                    <a:pt x="500" y="1197"/>
                  </a:lnTo>
                  <a:lnTo>
                    <a:pt x="470" y="1234"/>
                  </a:lnTo>
                  <a:lnTo>
                    <a:pt x="442" y="1268"/>
                  </a:lnTo>
                  <a:lnTo>
                    <a:pt x="418" y="1302"/>
                  </a:lnTo>
                  <a:lnTo>
                    <a:pt x="418" y="1302"/>
                  </a:lnTo>
                  <a:lnTo>
                    <a:pt x="398" y="1332"/>
                  </a:lnTo>
                  <a:lnTo>
                    <a:pt x="380" y="1362"/>
                  </a:lnTo>
                  <a:lnTo>
                    <a:pt x="364" y="1392"/>
                  </a:lnTo>
                  <a:lnTo>
                    <a:pt x="352" y="1420"/>
                  </a:lnTo>
                  <a:lnTo>
                    <a:pt x="342" y="1446"/>
                  </a:lnTo>
                  <a:lnTo>
                    <a:pt x="336" y="1470"/>
                  </a:lnTo>
                  <a:lnTo>
                    <a:pt x="332" y="1494"/>
                  </a:lnTo>
                  <a:lnTo>
                    <a:pt x="330" y="1516"/>
                  </a:lnTo>
                  <a:lnTo>
                    <a:pt x="330" y="1516"/>
                  </a:lnTo>
                  <a:lnTo>
                    <a:pt x="332" y="1536"/>
                  </a:lnTo>
                  <a:lnTo>
                    <a:pt x="338" y="1554"/>
                  </a:lnTo>
                  <a:lnTo>
                    <a:pt x="344" y="1572"/>
                  </a:lnTo>
                  <a:lnTo>
                    <a:pt x="354" y="1588"/>
                  </a:lnTo>
                  <a:lnTo>
                    <a:pt x="366" y="1602"/>
                  </a:lnTo>
                  <a:lnTo>
                    <a:pt x="382" y="1614"/>
                  </a:lnTo>
                  <a:lnTo>
                    <a:pt x="398" y="1624"/>
                  </a:lnTo>
                  <a:lnTo>
                    <a:pt x="420" y="1634"/>
                  </a:lnTo>
                  <a:lnTo>
                    <a:pt x="420" y="1634"/>
                  </a:lnTo>
                  <a:lnTo>
                    <a:pt x="440" y="1640"/>
                  </a:lnTo>
                  <a:lnTo>
                    <a:pt x="464" y="1646"/>
                  </a:lnTo>
                  <a:lnTo>
                    <a:pt x="490" y="1650"/>
                  </a:lnTo>
                  <a:lnTo>
                    <a:pt x="516" y="1652"/>
                  </a:lnTo>
                  <a:lnTo>
                    <a:pt x="544" y="1652"/>
                  </a:lnTo>
                  <a:lnTo>
                    <a:pt x="574" y="1652"/>
                  </a:lnTo>
                  <a:lnTo>
                    <a:pt x="606" y="1650"/>
                  </a:lnTo>
                  <a:lnTo>
                    <a:pt x="638" y="1646"/>
                  </a:lnTo>
                  <a:lnTo>
                    <a:pt x="638" y="1646"/>
                  </a:lnTo>
                  <a:lnTo>
                    <a:pt x="704" y="1636"/>
                  </a:lnTo>
                  <a:lnTo>
                    <a:pt x="776" y="1620"/>
                  </a:lnTo>
                  <a:lnTo>
                    <a:pt x="850" y="1600"/>
                  </a:lnTo>
                  <a:lnTo>
                    <a:pt x="926" y="1576"/>
                  </a:lnTo>
                  <a:lnTo>
                    <a:pt x="926" y="1576"/>
                  </a:lnTo>
                  <a:lnTo>
                    <a:pt x="1004" y="1548"/>
                  </a:lnTo>
                  <a:lnTo>
                    <a:pt x="1084" y="1516"/>
                  </a:lnTo>
                  <a:lnTo>
                    <a:pt x="1166" y="1482"/>
                  </a:lnTo>
                  <a:lnTo>
                    <a:pt x="1248" y="1444"/>
                  </a:lnTo>
                  <a:lnTo>
                    <a:pt x="1248" y="1444"/>
                  </a:lnTo>
                  <a:lnTo>
                    <a:pt x="1332" y="1402"/>
                  </a:lnTo>
                  <a:lnTo>
                    <a:pt x="1416" y="1358"/>
                  </a:lnTo>
                  <a:lnTo>
                    <a:pt x="1502" y="1310"/>
                  </a:lnTo>
                  <a:lnTo>
                    <a:pt x="1588" y="1258"/>
                  </a:lnTo>
                  <a:lnTo>
                    <a:pt x="1588" y="1258"/>
                  </a:lnTo>
                  <a:lnTo>
                    <a:pt x="1672" y="1205"/>
                  </a:lnTo>
                  <a:lnTo>
                    <a:pt x="1752" y="1151"/>
                  </a:lnTo>
                  <a:lnTo>
                    <a:pt x="1830" y="1097"/>
                  </a:lnTo>
                  <a:lnTo>
                    <a:pt x="1902" y="1041"/>
                  </a:lnTo>
                  <a:lnTo>
                    <a:pt x="1902" y="1041"/>
                  </a:lnTo>
                  <a:lnTo>
                    <a:pt x="1972" y="987"/>
                  </a:lnTo>
                  <a:lnTo>
                    <a:pt x="2038" y="931"/>
                  </a:lnTo>
                  <a:lnTo>
                    <a:pt x="2100" y="875"/>
                  </a:lnTo>
                  <a:lnTo>
                    <a:pt x="2156" y="821"/>
                  </a:lnTo>
                  <a:lnTo>
                    <a:pt x="2156" y="821"/>
                  </a:lnTo>
                  <a:lnTo>
                    <a:pt x="2208" y="765"/>
                  </a:lnTo>
                  <a:lnTo>
                    <a:pt x="2256" y="711"/>
                  </a:lnTo>
                  <a:lnTo>
                    <a:pt x="2296" y="657"/>
                  </a:lnTo>
                  <a:lnTo>
                    <a:pt x="2332" y="607"/>
                  </a:lnTo>
                  <a:lnTo>
                    <a:pt x="2332" y="607"/>
                  </a:lnTo>
                  <a:lnTo>
                    <a:pt x="2346" y="581"/>
                  </a:lnTo>
                  <a:lnTo>
                    <a:pt x="2360" y="555"/>
                  </a:lnTo>
                  <a:lnTo>
                    <a:pt x="2370" y="531"/>
                  </a:lnTo>
                  <a:lnTo>
                    <a:pt x="2380" y="507"/>
                  </a:lnTo>
                  <a:lnTo>
                    <a:pt x="2386" y="483"/>
                  </a:lnTo>
                  <a:lnTo>
                    <a:pt x="2392" y="461"/>
                  </a:lnTo>
                  <a:lnTo>
                    <a:pt x="2394" y="441"/>
                  </a:lnTo>
                  <a:lnTo>
                    <a:pt x="2392" y="421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8" name="Freeform 21">
              <a:extLst>
                <a:ext uri="{FF2B5EF4-FFF2-40B4-BE49-F238E27FC236}">
                  <a16:creationId xmlns:a16="http://schemas.microsoft.com/office/drawing/2014/main" id="{073D3EF7-EAF7-49AC-ADCE-5D06FEB3F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5" y="977"/>
              <a:ext cx="2628" cy="1792"/>
            </a:xfrm>
            <a:custGeom>
              <a:avLst/>
              <a:gdLst>
                <a:gd name="T0" fmla="*/ 2626 w 2628"/>
                <a:gd name="T1" fmla="*/ 303 h 1792"/>
                <a:gd name="T2" fmla="*/ 2600 w 2628"/>
                <a:gd name="T3" fmla="*/ 389 h 1792"/>
                <a:gd name="T4" fmla="*/ 2554 w 2628"/>
                <a:gd name="T5" fmla="*/ 483 h 1792"/>
                <a:gd name="T6" fmla="*/ 2510 w 2628"/>
                <a:gd name="T7" fmla="*/ 547 h 1792"/>
                <a:gd name="T8" fmla="*/ 2374 w 2628"/>
                <a:gd name="T9" fmla="*/ 711 h 1792"/>
                <a:gd name="T10" fmla="*/ 2238 w 2628"/>
                <a:gd name="T11" fmla="*/ 845 h 1792"/>
                <a:gd name="T12" fmla="*/ 1998 w 2628"/>
                <a:gd name="T13" fmla="*/ 1045 h 1792"/>
                <a:gd name="T14" fmla="*/ 1820 w 2628"/>
                <a:gd name="T15" fmla="*/ 1173 h 1792"/>
                <a:gd name="T16" fmla="*/ 1622 w 2628"/>
                <a:gd name="T17" fmla="*/ 1302 h 1792"/>
                <a:gd name="T18" fmla="*/ 1318 w 2628"/>
                <a:gd name="T19" fmla="*/ 1474 h 1792"/>
                <a:gd name="T20" fmla="*/ 1120 w 2628"/>
                <a:gd name="T21" fmla="*/ 1570 h 1792"/>
                <a:gd name="T22" fmla="*/ 830 w 2628"/>
                <a:gd name="T23" fmla="*/ 1686 h 1792"/>
                <a:gd name="T24" fmla="*/ 644 w 2628"/>
                <a:gd name="T25" fmla="*/ 1742 h 1792"/>
                <a:gd name="T26" fmla="*/ 474 w 2628"/>
                <a:gd name="T27" fmla="*/ 1778 h 1792"/>
                <a:gd name="T28" fmla="*/ 354 w 2628"/>
                <a:gd name="T29" fmla="*/ 1792 h 1792"/>
                <a:gd name="T30" fmla="*/ 248 w 2628"/>
                <a:gd name="T31" fmla="*/ 1788 h 1792"/>
                <a:gd name="T32" fmla="*/ 188 w 2628"/>
                <a:gd name="T33" fmla="*/ 1776 h 1792"/>
                <a:gd name="T34" fmla="*/ 114 w 2628"/>
                <a:gd name="T35" fmla="*/ 1740 h 1792"/>
                <a:gd name="T36" fmla="*/ 68 w 2628"/>
                <a:gd name="T37" fmla="*/ 1688 h 1792"/>
                <a:gd name="T38" fmla="*/ 54 w 2628"/>
                <a:gd name="T39" fmla="*/ 1642 h 1792"/>
                <a:gd name="T40" fmla="*/ 22 w 2628"/>
                <a:gd name="T41" fmla="*/ 1526 h 1792"/>
                <a:gd name="T42" fmla="*/ 2 w 2628"/>
                <a:gd name="T43" fmla="*/ 1426 h 1792"/>
                <a:gd name="T44" fmla="*/ 2 w 2628"/>
                <a:gd name="T45" fmla="*/ 1350 h 1792"/>
                <a:gd name="T46" fmla="*/ 24 w 2628"/>
                <a:gd name="T47" fmla="*/ 1284 h 1792"/>
                <a:gd name="T48" fmla="*/ 84 w 2628"/>
                <a:gd name="T49" fmla="*/ 1195 h 1792"/>
                <a:gd name="T50" fmla="*/ 198 w 2628"/>
                <a:gd name="T51" fmla="*/ 1051 h 1792"/>
                <a:gd name="T52" fmla="*/ 350 w 2628"/>
                <a:gd name="T53" fmla="*/ 901 h 1792"/>
                <a:gd name="T54" fmla="*/ 410 w 2628"/>
                <a:gd name="T55" fmla="*/ 851 h 1792"/>
                <a:gd name="T56" fmla="*/ 548 w 2628"/>
                <a:gd name="T57" fmla="*/ 759 h 1792"/>
                <a:gd name="T58" fmla="*/ 860 w 2628"/>
                <a:gd name="T59" fmla="*/ 579 h 1792"/>
                <a:gd name="T60" fmla="*/ 1022 w 2628"/>
                <a:gd name="T61" fmla="*/ 477 h 1792"/>
                <a:gd name="T62" fmla="*/ 1328 w 2628"/>
                <a:gd name="T63" fmla="*/ 269 h 1792"/>
                <a:gd name="T64" fmla="*/ 1476 w 2628"/>
                <a:gd name="T65" fmla="*/ 181 h 1792"/>
                <a:gd name="T66" fmla="*/ 1552 w 2628"/>
                <a:gd name="T67" fmla="*/ 147 h 1792"/>
                <a:gd name="T68" fmla="*/ 1782 w 2628"/>
                <a:gd name="T69" fmla="*/ 73 h 1792"/>
                <a:gd name="T70" fmla="*/ 2002 w 2628"/>
                <a:gd name="T71" fmla="*/ 24 h 1792"/>
                <a:gd name="T72" fmla="*/ 2152 w 2628"/>
                <a:gd name="T73" fmla="*/ 0 h 1792"/>
                <a:gd name="T74" fmla="*/ 2238 w 2628"/>
                <a:gd name="T75" fmla="*/ 8 h 1792"/>
                <a:gd name="T76" fmla="*/ 2352 w 2628"/>
                <a:gd name="T77" fmla="*/ 40 h 1792"/>
                <a:gd name="T78" fmla="*/ 2528 w 2628"/>
                <a:gd name="T79" fmla="*/ 119 h 1792"/>
                <a:gd name="T80" fmla="*/ 2572 w 2628"/>
                <a:gd name="T81" fmla="*/ 147 h 1792"/>
                <a:gd name="T82" fmla="*/ 2616 w 2628"/>
                <a:gd name="T83" fmla="*/ 203 h 1792"/>
                <a:gd name="T84" fmla="*/ 2628 w 2628"/>
                <a:gd name="T85" fmla="*/ 277 h 17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28" h="1792">
                  <a:moveTo>
                    <a:pt x="2628" y="277"/>
                  </a:moveTo>
                  <a:lnTo>
                    <a:pt x="2628" y="277"/>
                  </a:lnTo>
                  <a:lnTo>
                    <a:pt x="2626" y="303"/>
                  </a:lnTo>
                  <a:lnTo>
                    <a:pt x="2620" y="331"/>
                  </a:lnTo>
                  <a:lnTo>
                    <a:pt x="2612" y="359"/>
                  </a:lnTo>
                  <a:lnTo>
                    <a:pt x="2600" y="389"/>
                  </a:lnTo>
                  <a:lnTo>
                    <a:pt x="2588" y="419"/>
                  </a:lnTo>
                  <a:lnTo>
                    <a:pt x="2572" y="451"/>
                  </a:lnTo>
                  <a:lnTo>
                    <a:pt x="2554" y="483"/>
                  </a:lnTo>
                  <a:lnTo>
                    <a:pt x="2532" y="515"/>
                  </a:lnTo>
                  <a:lnTo>
                    <a:pt x="2532" y="515"/>
                  </a:lnTo>
                  <a:lnTo>
                    <a:pt x="2510" y="547"/>
                  </a:lnTo>
                  <a:lnTo>
                    <a:pt x="2488" y="579"/>
                  </a:lnTo>
                  <a:lnTo>
                    <a:pt x="2434" y="643"/>
                  </a:lnTo>
                  <a:lnTo>
                    <a:pt x="2374" y="711"/>
                  </a:lnTo>
                  <a:lnTo>
                    <a:pt x="2308" y="779"/>
                  </a:lnTo>
                  <a:lnTo>
                    <a:pt x="2308" y="779"/>
                  </a:lnTo>
                  <a:lnTo>
                    <a:pt x="2238" y="845"/>
                  </a:lnTo>
                  <a:lnTo>
                    <a:pt x="2164" y="911"/>
                  </a:lnTo>
                  <a:lnTo>
                    <a:pt x="2084" y="977"/>
                  </a:lnTo>
                  <a:lnTo>
                    <a:pt x="1998" y="1045"/>
                  </a:lnTo>
                  <a:lnTo>
                    <a:pt x="1998" y="1045"/>
                  </a:lnTo>
                  <a:lnTo>
                    <a:pt x="1912" y="1109"/>
                  </a:lnTo>
                  <a:lnTo>
                    <a:pt x="1820" y="1173"/>
                  </a:lnTo>
                  <a:lnTo>
                    <a:pt x="1722" y="1238"/>
                  </a:lnTo>
                  <a:lnTo>
                    <a:pt x="1622" y="1302"/>
                  </a:lnTo>
                  <a:lnTo>
                    <a:pt x="1622" y="1302"/>
                  </a:lnTo>
                  <a:lnTo>
                    <a:pt x="1520" y="1362"/>
                  </a:lnTo>
                  <a:lnTo>
                    <a:pt x="1420" y="1420"/>
                  </a:lnTo>
                  <a:lnTo>
                    <a:pt x="1318" y="1474"/>
                  </a:lnTo>
                  <a:lnTo>
                    <a:pt x="1220" y="1524"/>
                  </a:lnTo>
                  <a:lnTo>
                    <a:pt x="1220" y="1524"/>
                  </a:lnTo>
                  <a:lnTo>
                    <a:pt x="1120" y="1570"/>
                  </a:lnTo>
                  <a:lnTo>
                    <a:pt x="1020" y="1612"/>
                  </a:lnTo>
                  <a:lnTo>
                    <a:pt x="924" y="1652"/>
                  </a:lnTo>
                  <a:lnTo>
                    <a:pt x="830" y="1686"/>
                  </a:lnTo>
                  <a:lnTo>
                    <a:pt x="830" y="1686"/>
                  </a:lnTo>
                  <a:lnTo>
                    <a:pt x="736" y="1716"/>
                  </a:lnTo>
                  <a:lnTo>
                    <a:pt x="644" y="1742"/>
                  </a:lnTo>
                  <a:lnTo>
                    <a:pt x="556" y="1764"/>
                  </a:lnTo>
                  <a:lnTo>
                    <a:pt x="474" y="1778"/>
                  </a:lnTo>
                  <a:lnTo>
                    <a:pt x="474" y="1778"/>
                  </a:lnTo>
                  <a:lnTo>
                    <a:pt x="432" y="1784"/>
                  </a:lnTo>
                  <a:lnTo>
                    <a:pt x="392" y="1788"/>
                  </a:lnTo>
                  <a:lnTo>
                    <a:pt x="354" y="1792"/>
                  </a:lnTo>
                  <a:lnTo>
                    <a:pt x="316" y="1792"/>
                  </a:lnTo>
                  <a:lnTo>
                    <a:pt x="282" y="1790"/>
                  </a:lnTo>
                  <a:lnTo>
                    <a:pt x="248" y="1788"/>
                  </a:lnTo>
                  <a:lnTo>
                    <a:pt x="218" y="1782"/>
                  </a:lnTo>
                  <a:lnTo>
                    <a:pt x="188" y="1776"/>
                  </a:lnTo>
                  <a:lnTo>
                    <a:pt x="188" y="1776"/>
                  </a:lnTo>
                  <a:lnTo>
                    <a:pt x="160" y="1766"/>
                  </a:lnTo>
                  <a:lnTo>
                    <a:pt x="134" y="1754"/>
                  </a:lnTo>
                  <a:lnTo>
                    <a:pt x="114" y="1740"/>
                  </a:lnTo>
                  <a:lnTo>
                    <a:pt x="94" y="1724"/>
                  </a:lnTo>
                  <a:lnTo>
                    <a:pt x="80" y="1708"/>
                  </a:lnTo>
                  <a:lnTo>
                    <a:pt x="68" y="1688"/>
                  </a:lnTo>
                  <a:lnTo>
                    <a:pt x="58" y="1666"/>
                  </a:lnTo>
                  <a:lnTo>
                    <a:pt x="54" y="1642"/>
                  </a:lnTo>
                  <a:lnTo>
                    <a:pt x="54" y="1642"/>
                  </a:lnTo>
                  <a:lnTo>
                    <a:pt x="46" y="1612"/>
                  </a:lnTo>
                  <a:lnTo>
                    <a:pt x="36" y="1572"/>
                  </a:lnTo>
                  <a:lnTo>
                    <a:pt x="22" y="1526"/>
                  </a:lnTo>
                  <a:lnTo>
                    <a:pt x="10" y="1478"/>
                  </a:lnTo>
                  <a:lnTo>
                    <a:pt x="4" y="1452"/>
                  </a:lnTo>
                  <a:lnTo>
                    <a:pt x="2" y="1426"/>
                  </a:lnTo>
                  <a:lnTo>
                    <a:pt x="0" y="1400"/>
                  </a:lnTo>
                  <a:lnTo>
                    <a:pt x="0" y="1376"/>
                  </a:lnTo>
                  <a:lnTo>
                    <a:pt x="2" y="1350"/>
                  </a:lnTo>
                  <a:lnTo>
                    <a:pt x="6" y="1328"/>
                  </a:lnTo>
                  <a:lnTo>
                    <a:pt x="14" y="1306"/>
                  </a:lnTo>
                  <a:lnTo>
                    <a:pt x="24" y="1284"/>
                  </a:lnTo>
                  <a:lnTo>
                    <a:pt x="24" y="1284"/>
                  </a:lnTo>
                  <a:lnTo>
                    <a:pt x="52" y="1242"/>
                  </a:lnTo>
                  <a:lnTo>
                    <a:pt x="84" y="1195"/>
                  </a:lnTo>
                  <a:lnTo>
                    <a:pt x="118" y="1149"/>
                  </a:lnTo>
                  <a:lnTo>
                    <a:pt x="158" y="1101"/>
                  </a:lnTo>
                  <a:lnTo>
                    <a:pt x="198" y="1051"/>
                  </a:lnTo>
                  <a:lnTo>
                    <a:pt x="244" y="1003"/>
                  </a:lnTo>
                  <a:lnTo>
                    <a:pt x="294" y="951"/>
                  </a:lnTo>
                  <a:lnTo>
                    <a:pt x="350" y="901"/>
                  </a:lnTo>
                  <a:lnTo>
                    <a:pt x="350" y="901"/>
                  </a:lnTo>
                  <a:lnTo>
                    <a:pt x="380" y="875"/>
                  </a:lnTo>
                  <a:lnTo>
                    <a:pt x="410" y="851"/>
                  </a:lnTo>
                  <a:lnTo>
                    <a:pt x="444" y="827"/>
                  </a:lnTo>
                  <a:lnTo>
                    <a:pt x="476" y="803"/>
                  </a:lnTo>
                  <a:lnTo>
                    <a:pt x="548" y="759"/>
                  </a:lnTo>
                  <a:lnTo>
                    <a:pt x="622" y="715"/>
                  </a:lnTo>
                  <a:lnTo>
                    <a:pt x="778" y="625"/>
                  </a:lnTo>
                  <a:lnTo>
                    <a:pt x="860" y="579"/>
                  </a:lnTo>
                  <a:lnTo>
                    <a:pt x="942" y="529"/>
                  </a:lnTo>
                  <a:lnTo>
                    <a:pt x="942" y="529"/>
                  </a:lnTo>
                  <a:lnTo>
                    <a:pt x="1022" y="477"/>
                  </a:lnTo>
                  <a:lnTo>
                    <a:pt x="1102" y="423"/>
                  </a:lnTo>
                  <a:lnTo>
                    <a:pt x="1254" y="319"/>
                  </a:lnTo>
                  <a:lnTo>
                    <a:pt x="1328" y="269"/>
                  </a:lnTo>
                  <a:lnTo>
                    <a:pt x="1402" y="223"/>
                  </a:lnTo>
                  <a:lnTo>
                    <a:pt x="1440" y="201"/>
                  </a:lnTo>
                  <a:lnTo>
                    <a:pt x="1476" y="181"/>
                  </a:lnTo>
                  <a:lnTo>
                    <a:pt x="1514" y="163"/>
                  </a:lnTo>
                  <a:lnTo>
                    <a:pt x="1552" y="147"/>
                  </a:lnTo>
                  <a:lnTo>
                    <a:pt x="1552" y="147"/>
                  </a:lnTo>
                  <a:lnTo>
                    <a:pt x="1628" y="119"/>
                  </a:lnTo>
                  <a:lnTo>
                    <a:pt x="1704" y="93"/>
                  </a:lnTo>
                  <a:lnTo>
                    <a:pt x="1782" y="73"/>
                  </a:lnTo>
                  <a:lnTo>
                    <a:pt x="1858" y="52"/>
                  </a:lnTo>
                  <a:lnTo>
                    <a:pt x="1932" y="36"/>
                  </a:lnTo>
                  <a:lnTo>
                    <a:pt x="2002" y="24"/>
                  </a:lnTo>
                  <a:lnTo>
                    <a:pt x="2126" y="2"/>
                  </a:lnTo>
                  <a:lnTo>
                    <a:pt x="2126" y="2"/>
                  </a:lnTo>
                  <a:lnTo>
                    <a:pt x="2152" y="0"/>
                  </a:lnTo>
                  <a:lnTo>
                    <a:pt x="2180" y="0"/>
                  </a:lnTo>
                  <a:lnTo>
                    <a:pt x="2208" y="2"/>
                  </a:lnTo>
                  <a:lnTo>
                    <a:pt x="2238" y="8"/>
                  </a:lnTo>
                  <a:lnTo>
                    <a:pt x="2266" y="14"/>
                  </a:lnTo>
                  <a:lnTo>
                    <a:pt x="2296" y="22"/>
                  </a:lnTo>
                  <a:lnTo>
                    <a:pt x="2352" y="40"/>
                  </a:lnTo>
                  <a:lnTo>
                    <a:pt x="2406" y="62"/>
                  </a:lnTo>
                  <a:lnTo>
                    <a:pt x="2456" y="85"/>
                  </a:lnTo>
                  <a:lnTo>
                    <a:pt x="2528" y="119"/>
                  </a:lnTo>
                  <a:lnTo>
                    <a:pt x="2528" y="119"/>
                  </a:lnTo>
                  <a:lnTo>
                    <a:pt x="2552" y="131"/>
                  </a:lnTo>
                  <a:lnTo>
                    <a:pt x="2572" y="147"/>
                  </a:lnTo>
                  <a:lnTo>
                    <a:pt x="2590" y="163"/>
                  </a:lnTo>
                  <a:lnTo>
                    <a:pt x="2604" y="181"/>
                  </a:lnTo>
                  <a:lnTo>
                    <a:pt x="2616" y="203"/>
                  </a:lnTo>
                  <a:lnTo>
                    <a:pt x="2622" y="225"/>
                  </a:lnTo>
                  <a:lnTo>
                    <a:pt x="2626" y="249"/>
                  </a:lnTo>
                  <a:lnTo>
                    <a:pt x="2628" y="277"/>
                  </a:lnTo>
                  <a:lnTo>
                    <a:pt x="2628" y="27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9" name="Freeform 22">
              <a:extLst>
                <a:ext uri="{FF2B5EF4-FFF2-40B4-BE49-F238E27FC236}">
                  <a16:creationId xmlns:a16="http://schemas.microsoft.com/office/drawing/2014/main" id="{B10432BA-8D0F-446D-A467-E5A652D10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5" y="1270"/>
              <a:ext cx="2064" cy="1359"/>
            </a:xfrm>
            <a:custGeom>
              <a:avLst/>
              <a:gdLst>
                <a:gd name="T0" fmla="*/ 2062 w 2064"/>
                <a:gd name="T1" fmla="*/ 128 h 1359"/>
                <a:gd name="T2" fmla="*/ 2054 w 2064"/>
                <a:gd name="T3" fmla="*/ 88 h 1359"/>
                <a:gd name="T4" fmla="*/ 2034 w 2064"/>
                <a:gd name="T5" fmla="*/ 58 h 1359"/>
                <a:gd name="T6" fmla="*/ 2006 w 2064"/>
                <a:gd name="T7" fmla="*/ 32 h 1359"/>
                <a:gd name="T8" fmla="*/ 1966 w 2064"/>
                <a:gd name="T9" fmla="*/ 14 h 1359"/>
                <a:gd name="T10" fmla="*/ 1942 w 2064"/>
                <a:gd name="T11" fmla="*/ 8 h 1359"/>
                <a:gd name="T12" fmla="*/ 1884 w 2064"/>
                <a:gd name="T13" fmla="*/ 0 h 1359"/>
                <a:gd name="T14" fmla="*/ 1818 w 2064"/>
                <a:gd name="T15" fmla="*/ 0 h 1359"/>
                <a:gd name="T16" fmla="*/ 1742 w 2064"/>
                <a:gd name="T17" fmla="*/ 8 h 1359"/>
                <a:gd name="T18" fmla="*/ 1702 w 2064"/>
                <a:gd name="T19" fmla="*/ 14 h 1359"/>
                <a:gd name="T20" fmla="*/ 1610 w 2064"/>
                <a:gd name="T21" fmla="*/ 34 h 1359"/>
                <a:gd name="T22" fmla="*/ 1512 w 2064"/>
                <a:gd name="T23" fmla="*/ 62 h 1359"/>
                <a:gd name="T24" fmla="*/ 1406 w 2064"/>
                <a:gd name="T25" fmla="*/ 98 h 1359"/>
                <a:gd name="T26" fmla="*/ 1294 w 2064"/>
                <a:gd name="T27" fmla="*/ 142 h 1359"/>
                <a:gd name="T28" fmla="*/ 1234 w 2064"/>
                <a:gd name="T29" fmla="*/ 168 h 1359"/>
                <a:gd name="T30" fmla="*/ 1112 w 2064"/>
                <a:gd name="T31" fmla="*/ 224 h 1359"/>
                <a:gd name="T32" fmla="*/ 990 w 2064"/>
                <a:gd name="T33" fmla="*/ 288 h 1359"/>
                <a:gd name="T34" fmla="*/ 864 w 2064"/>
                <a:gd name="T35" fmla="*/ 360 h 1359"/>
                <a:gd name="T36" fmla="*/ 800 w 2064"/>
                <a:gd name="T37" fmla="*/ 398 h 1359"/>
                <a:gd name="T38" fmla="*/ 678 w 2064"/>
                <a:gd name="T39" fmla="*/ 476 h 1359"/>
                <a:gd name="T40" fmla="*/ 564 w 2064"/>
                <a:gd name="T41" fmla="*/ 556 h 1359"/>
                <a:gd name="T42" fmla="*/ 458 w 2064"/>
                <a:gd name="T43" fmla="*/ 636 h 1359"/>
                <a:gd name="T44" fmla="*/ 360 w 2064"/>
                <a:gd name="T45" fmla="*/ 716 h 1359"/>
                <a:gd name="T46" fmla="*/ 318 w 2064"/>
                <a:gd name="T47" fmla="*/ 756 h 1359"/>
                <a:gd name="T48" fmla="*/ 238 w 2064"/>
                <a:gd name="T49" fmla="*/ 830 h 1359"/>
                <a:gd name="T50" fmla="*/ 170 w 2064"/>
                <a:gd name="T51" fmla="*/ 904 h 1359"/>
                <a:gd name="T52" fmla="*/ 112 w 2064"/>
                <a:gd name="T53" fmla="*/ 975 h 1359"/>
                <a:gd name="T54" fmla="*/ 88 w 2064"/>
                <a:gd name="T55" fmla="*/ 1009 h 1359"/>
                <a:gd name="T56" fmla="*/ 50 w 2064"/>
                <a:gd name="T57" fmla="*/ 1069 h 1359"/>
                <a:gd name="T58" fmla="*/ 22 w 2064"/>
                <a:gd name="T59" fmla="*/ 1127 h 1359"/>
                <a:gd name="T60" fmla="*/ 6 w 2064"/>
                <a:gd name="T61" fmla="*/ 1177 h 1359"/>
                <a:gd name="T62" fmla="*/ 0 w 2064"/>
                <a:gd name="T63" fmla="*/ 1223 h 1359"/>
                <a:gd name="T64" fmla="*/ 2 w 2064"/>
                <a:gd name="T65" fmla="*/ 1243 h 1359"/>
                <a:gd name="T66" fmla="*/ 14 w 2064"/>
                <a:gd name="T67" fmla="*/ 1279 h 1359"/>
                <a:gd name="T68" fmla="*/ 36 w 2064"/>
                <a:gd name="T69" fmla="*/ 1309 h 1359"/>
                <a:gd name="T70" fmla="*/ 68 w 2064"/>
                <a:gd name="T71" fmla="*/ 1331 h 1359"/>
                <a:gd name="T72" fmla="*/ 90 w 2064"/>
                <a:gd name="T73" fmla="*/ 1341 h 1359"/>
                <a:gd name="T74" fmla="*/ 134 w 2064"/>
                <a:gd name="T75" fmla="*/ 1353 h 1359"/>
                <a:gd name="T76" fmla="*/ 186 w 2064"/>
                <a:gd name="T77" fmla="*/ 1359 h 1359"/>
                <a:gd name="T78" fmla="*/ 244 w 2064"/>
                <a:gd name="T79" fmla="*/ 1359 h 1359"/>
                <a:gd name="T80" fmla="*/ 308 w 2064"/>
                <a:gd name="T81" fmla="*/ 1353 h 1359"/>
                <a:gd name="T82" fmla="*/ 374 w 2064"/>
                <a:gd name="T83" fmla="*/ 1343 h 1359"/>
                <a:gd name="T84" fmla="*/ 520 w 2064"/>
                <a:gd name="T85" fmla="*/ 1307 h 1359"/>
                <a:gd name="T86" fmla="*/ 596 w 2064"/>
                <a:gd name="T87" fmla="*/ 1283 h 1359"/>
                <a:gd name="T88" fmla="*/ 754 w 2064"/>
                <a:gd name="T89" fmla="*/ 1223 h 1359"/>
                <a:gd name="T90" fmla="*/ 918 w 2064"/>
                <a:gd name="T91" fmla="*/ 1151 h 1359"/>
                <a:gd name="T92" fmla="*/ 1002 w 2064"/>
                <a:gd name="T93" fmla="*/ 1109 h 1359"/>
                <a:gd name="T94" fmla="*/ 1172 w 2064"/>
                <a:gd name="T95" fmla="*/ 1017 h 1359"/>
                <a:gd name="T96" fmla="*/ 1258 w 2064"/>
                <a:gd name="T97" fmla="*/ 965 h 1359"/>
                <a:gd name="T98" fmla="*/ 1422 w 2064"/>
                <a:gd name="T99" fmla="*/ 858 h 1359"/>
                <a:gd name="T100" fmla="*/ 1572 w 2064"/>
                <a:gd name="T101" fmla="*/ 748 h 1359"/>
                <a:gd name="T102" fmla="*/ 1642 w 2064"/>
                <a:gd name="T103" fmla="*/ 694 h 1359"/>
                <a:gd name="T104" fmla="*/ 1770 w 2064"/>
                <a:gd name="T105" fmla="*/ 582 h 1359"/>
                <a:gd name="T106" fmla="*/ 1826 w 2064"/>
                <a:gd name="T107" fmla="*/ 528 h 1359"/>
                <a:gd name="T108" fmla="*/ 1926 w 2064"/>
                <a:gd name="T109" fmla="*/ 418 h 1359"/>
                <a:gd name="T110" fmla="*/ 2002 w 2064"/>
                <a:gd name="T111" fmla="*/ 314 h 1359"/>
                <a:gd name="T112" fmla="*/ 2016 w 2064"/>
                <a:gd name="T113" fmla="*/ 288 h 1359"/>
                <a:gd name="T114" fmla="*/ 2040 w 2064"/>
                <a:gd name="T115" fmla="*/ 238 h 1359"/>
                <a:gd name="T116" fmla="*/ 2056 w 2064"/>
                <a:gd name="T117" fmla="*/ 190 h 1359"/>
                <a:gd name="T118" fmla="*/ 2064 w 2064"/>
                <a:gd name="T119" fmla="*/ 148 h 1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64" h="1359">
                  <a:moveTo>
                    <a:pt x="2062" y="128"/>
                  </a:moveTo>
                  <a:lnTo>
                    <a:pt x="2062" y="128"/>
                  </a:lnTo>
                  <a:lnTo>
                    <a:pt x="2060" y="108"/>
                  </a:lnTo>
                  <a:lnTo>
                    <a:pt x="2054" y="88"/>
                  </a:lnTo>
                  <a:lnTo>
                    <a:pt x="2046" y="72"/>
                  </a:lnTo>
                  <a:lnTo>
                    <a:pt x="2034" y="58"/>
                  </a:lnTo>
                  <a:lnTo>
                    <a:pt x="2022" y="44"/>
                  </a:lnTo>
                  <a:lnTo>
                    <a:pt x="2006" y="32"/>
                  </a:lnTo>
                  <a:lnTo>
                    <a:pt x="1986" y="22"/>
                  </a:lnTo>
                  <a:lnTo>
                    <a:pt x="1966" y="14"/>
                  </a:lnTo>
                  <a:lnTo>
                    <a:pt x="1966" y="14"/>
                  </a:lnTo>
                  <a:lnTo>
                    <a:pt x="1942" y="8"/>
                  </a:lnTo>
                  <a:lnTo>
                    <a:pt x="1914" y="4"/>
                  </a:lnTo>
                  <a:lnTo>
                    <a:pt x="1884" y="0"/>
                  </a:lnTo>
                  <a:lnTo>
                    <a:pt x="1852" y="0"/>
                  </a:lnTo>
                  <a:lnTo>
                    <a:pt x="1818" y="0"/>
                  </a:lnTo>
                  <a:lnTo>
                    <a:pt x="1782" y="2"/>
                  </a:lnTo>
                  <a:lnTo>
                    <a:pt x="1742" y="8"/>
                  </a:lnTo>
                  <a:lnTo>
                    <a:pt x="1702" y="14"/>
                  </a:lnTo>
                  <a:lnTo>
                    <a:pt x="1702" y="14"/>
                  </a:lnTo>
                  <a:lnTo>
                    <a:pt x="1656" y="24"/>
                  </a:lnTo>
                  <a:lnTo>
                    <a:pt x="1610" y="34"/>
                  </a:lnTo>
                  <a:lnTo>
                    <a:pt x="1562" y="48"/>
                  </a:lnTo>
                  <a:lnTo>
                    <a:pt x="1512" y="62"/>
                  </a:lnTo>
                  <a:lnTo>
                    <a:pt x="1460" y="80"/>
                  </a:lnTo>
                  <a:lnTo>
                    <a:pt x="1406" y="98"/>
                  </a:lnTo>
                  <a:lnTo>
                    <a:pt x="1350" y="120"/>
                  </a:lnTo>
                  <a:lnTo>
                    <a:pt x="1294" y="142"/>
                  </a:lnTo>
                  <a:lnTo>
                    <a:pt x="1294" y="142"/>
                  </a:lnTo>
                  <a:lnTo>
                    <a:pt x="1234" y="168"/>
                  </a:lnTo>
                  <a:lnTo>
                    <a:pt x="1174" y="196"/>
                  </a:lnTo>
                  <a:lnTo>
                    <a:pt x="1112" y="224"/>
                  </a:lnTo>
                  <a:lnTo>
                    <a:pt x="1052" y="256"/>
                  </a:lnTo>
                  <a:lnTo>
                    <a:pt x="990" y="288"/>
                  </a:lnTo>
                  <a:lnTo>
                    <a:pt x="926" y="324"/>
                  </a:lnTo>
                  <a:lnTo>
                    <a:pt x="864" y="360"/>
                  </a:lnTo>
                  <a:lnTo>
                    <a:pt x="800" y="398"/>
                  </a:lnTo>
                  <a:lnTo>
                    <a:pt x="800" y="398"/>
                  </a:lnTo>
                  <a:lnTo>
                    <a:pt x="738" y="436"/>
                  </a:lnTo>
                  <a:lnTo>
                    <a:pt x="678" y="476"/>
                  </a:lnTo>
                  <a:lnTo>
                    <a:pt x="620" y="516"/>
                  </a:lnTo>
                  <a:lnTo>
                    <a:pt x="564" y="556"/>
                  </a:lnTo>
                  <a:lnTo>
                    <a:pt x="510" y="596"/>
                  </a:lnTo>
                  <a:lnTo>
                    <a:pt x="458" y="636"/>
                  </a:lnTo>
                  <a:lnTo>
                    <a:pt x="408" y="676"/>
                  </a:lnTo>
                  <a:lnTo>
                    <a:pt x="360" y="716"/>
                  </a:lnTo>
                  <a:lnTo>
                    <a:pt x="360" y="716"/>
                  </a:lnTo>
                  <a:lnTo>
                    <a:pt x="318" y="756"/>
                  </a:lnTo>
                  <a:lnTo>
                    <a:pt x="276" y="794"/>
                  </a:lnTo>
                  <a:lnTo>
                    <a:pt x="238" y="830"/>
                  </a:lnTo>
                  <a:lnTo>
                    <a:pt x="202" y="868"/>
                  </a:lnTo>
                  <a:lnTo>
                    <a:pt x="170" y="904"/>
                  </a:lnTo>
                  <a:lnTo>
                    <a:pt x="140" y="941"/>
                  </a:lnTo>
                  <a:lnTo>
                    <a:pt x="112" y="975"/>
                  </a:lnTo>
                  <a:lnTo>
                    <a:pt x="88" y="1009"/>
                  </a:lnTo>
                  <a:lnTo>
                    <a:pt x="88" y="1009"/>
                  </a:lnTo>
                  <a:lnTo>
                    <a:pt x="68" y="1039"/>
                  </a:lnTo>
                  <a:lnTo>
                    <a:pt x="50" y="1069"/>
                  </a:lnTo>
                  <a:lnTo>
                    <a:pt x="34" y="1099"/>
                  </a:lnTo>
                  <a:lnTo>
                    <a:pt x="22" y="1127"/>
                  </a:lnTo>
                  <a:lnTo>
                    <a:pt x="12" y="1153"/>
                  </a:lnTo>
                  <a:lnTo>
                    <a:pt x="6" y="1177"/>
                  </a:lnTo>
                  <a:lnTo>
                    <a:pt x="2" y="1201"/>
                  </a:lnTo>
                  <a:lnTo>
                    <a:pt x="0" y="1223"/>
                  </a:lnTo>
                  <a:lnTo>
                    <a:pt x="0" y="1223"/>
                  </a:lnTo>
                  <a:lnTo>
                    <a:pt x="2" y="1243"/>
                  </a:lnTo>
                  <a:lnTo>
                    <a:pt x="8" y="1261"/>
                  </a:lnTo>
                  <a:lnTo>
                    <a:pt x="14" y="1279"/>
                  </a:lnTo>
                  <a:lnTo>
                    <a:pt x="24" y="1295"/>
                  </a:lnTo>
                  <a:lnTo>
                    <a:pt x="36" y="1309"/>
                  </a:lnTo>
                  <a:lnTo>
                    <a:pt x="52" y="1321"/>
                  </a:lnTo>
                  <a:lnTo>
                    <a:pt x="68" y="1331"/>
                  </a:lnTo>
                  <a:lnTo>
                    <a:pt x="90" y="1341"/>
                  </a:lnTo>
                  <a:lnTo>
                    <a:pt x="90" y="1341"/>
                  </a:lnTo>
                  <a:lnTo>
                    <a:pt x="110" y="1347"/>
                  </a:lnTo>
                  <a:lnTo>
                    <a:pt x="134" y="1353"/>
                  </a:lnTo>
                  <a:lnTo>
                    <a:pt x="160" y="1357"/>
                  </a:lnTo>
                  <a:lnTo>
                    <a:pt x="186" y="1359"/>
                  </a:lnTo>
                  <a:lnTo>
                    <a:pt x="214" y="1359"/>
                  </a:lnTo>
                  <a:lnTo>
                    <a:pt x="244" y="1359"/>
                  </a:lnTo>
                  <a:lnTo>
                    <a:pt x="276" y="1357"/>
                  </a:lnTo>
                  <a:lnTo>
                    <a:pt x="308" y="1353"/>
                  </a:lnTo>
                  <a:lnTo>
                    <a:pt x="308" y="1353"/>
                  </a:lnTo>
                  <a:lnTo>
                    <a:pt x="374" y="1343"/>
                  </a:lnTo>
                  <a:lnTo>
                    <a:pt x="446" y="1327"/>
                  </a:lnTo>
                  <a:lnTo>
                    <a:pt x="520" y="1307"/>
                  </a:lnTo>
                  <a:lnTo>
                    <a:pt x="596" y="1283"/>
                  </a:lnTo>
                  <a:lnTo>
                    <a:pt x="596" y="1283"/>
                  </a:lnTo>
                  <a:lnTo>
                    <a:pt x="674" y="1255"/>
                  </a:lnTo>
                  <a:lnTo>
                    <a:pt x="754" y="1223"/>
                  </a:lnTo>
                  <a:lnTo>
                    <a:pt x="836" y="1189"/>
                  </a:lnTo>
                  <a:lnTo>
                    <a:pt x="918" y="1151"/>
                  </a:lnTo>
                  <a:lnTo>
                    <a:pt x="918" y="1151"/>
                  </a:lnTo>
                  <a:lnTo>
                    <a:pt x="1002" y="1109"/>
                  </a:lnTo>
                  <a:lnTo>
                    <a:pt x="1086" y="1065"/>
                  </a:lnTo>
                  <a:lnTo>
                    <a:pt x="1172" y="1017"/>
                  </a:lnTo>
                  <a:lnTo>
                    <a:pt x="1258" y="965"/>
                  </a:lnTo>
                  <a:lnTo>
                    <a:pt x="1258" y="965"/>
                  </a:lnTo>
                  <a:lnTo>
                    <a:pt x="1342" y="912"/>
                  </a:lnTo>
                  <a:lnTo>
                    <a:pt x="1422" y="858"/>
                  </a:lnTo>
                  <a:lnTo>
                    <a:pt x="1500" y="804"/>
                  </a:lnTo>
                  <a:lnTo>
                    <a:pt x="1572" y="748"/>
                  </a:lnTo>
                  <a:lnTo>
                    <a:pt x="1572" y="748"/>
                  </a:lnTo>
                  <a:lnTo>
                    <a:pt x="1642" y="694"/>
                  </a:lnTo>
                  <a:lnTo>
                    <a:pt x="1708" y="638"/>
                  </a:lnTo>
                  <a:lnTo>
                    <a:pt x="1770" y="582"/>
                  </a:lnTo>
                  <a:lnTo>
                    <a:pt x="1826" y="528"/>
                  </a:lnTo>
                  <a:lnTo>
                    <a:pt x="1826" y="528"/>
                  </a:lnTo>
                  <a:lnTo>
                    <a:pt x="1878" y="472"/>
                  </a:lnTo>
                  <a:lnTo>
                    <a:pt x="1926" y="418"/>
                  </a:lnTo>
                  <a:lnTo>
                    <a:pt x="1966" y="364"/>
                  </a:lnTo>
                  <a:lnTo>
                    <a:pt x="2002" y="314"/>
                  </a:lnTo>
                  <a:lnTo>
                    <a:pt x="2002" y="314"/>
                  </a:lnTo>
                  <a:lnTo>
                    <a:pt x="2016" y="288"/>
                  </a:lnTo>
                  <a:lnTo>
                    <a:pt x="2030" y="262"/>
                  </a:lnTo>
                  <a:lnTo>
                    <a:pt x="2040" y="238"/>
                  </a:lnTo>
                  <a:lnTo>
                    <a:pt x="2050" y="214"/>
                  </a:lnTo>
                  <a:lnTo>
                    <a:pt x="2056" y="190"/>
                  </a:lnTo>
                  <a:lnTo>
                    <a:pt x="2062" y="168"/>
                  </a:lnTo>
                  <a:lnTo>
                    <a:pt x="2064" y="148"/>
                  </a:lnTo>
                  <a:lnTo>
                    <a:pt x="2062" y="12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30" name="Freeform 23">
              <a:extLst>
                <a:ext uri="{FF2B5EF4-FFF2-40B4-BE49-F238E27FC236}">
                  <a16:creationId xmlns:a16="http://schemas.microsoft.com/office/drawing/2014/main" id="{C1B4B33B-7B92-42E8-BB3C-F70C936E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27" y="471"/>
              <a:ext cx="2882" cy="2200"/>
            </a:xfrm>
            <a:custGeom>
              <a:avLst/>
              <a:gdLst>
                <a:gd name="T0" fmla="*/ 2538 w 2882"/>
                <a:gd name="T1" fmla="*/ 150 h 2200"/>
                <a:gd name="T2" fmla="*/ 2516 w 2882"/>
                <a:gd name="T3" fmla="*/ 120 h 2200"/>
                <a:gd name="T4" fmla="*/ 2484 w 2882"/>
                <a:gd name="T5" fmla="*/ 92 h 2200"/>
                <a:gd name="T6" fmla="*/ 2442 w 2882"/>
                <a:gd name="T7" fmla="*/ 64 h 2200"/>
                <a:gd name="T8" fmla="*/ 2392 w 2882"/>
                <a:gd name="T9" fmla="*/ 40 h 2200"/>
                <a:gd name="T10" fmla="*/ 2344 w 2882"/>
                <a:gd name="T11" fmla="*/ 24 h 2200"/>
                <a:gd name="T12" fmla="*/ 2284 w 2882"/>
                <a:gd name="T13" fmla="*/ 12 h 2200"/>
                <a:gd name="T14" fmla="*/ 2208 w 2882"/>
                <a:gd name="T15" fmla="*/ 2 h 2200"/>
                <a:gd name="T16" fmla="*/ 2130 w 2882"/>
                <a:gd name="T17" fmla="*/ 2 h 2200"/>
                <a:gd name="T18" fmla="*/ 2050 w 2882"/>
                <a:gd name="T19" fmla="*/ 6 h 2200"/>
                <a:gd name="T20" fmla="*/ 1982 w 2882"/>
                <a:gd name="T21" fmla="*/ 12 h 2200"/>
                <a:gd name="T22" fmla="*/ 1900 w 2882"/>
                <a:gd name="T23" fmla="*/ 26 h 2200"/>
                <a:gd name="T24" fmla="*/ 1838 w 2882"/>
                <a:gd name="T25" fmla="*/ 38 h 2200"/>
                <a:gd name="T26" fmla="*/ 1776 w 2882"/>
                <a:gd name="T27" fmla="*/ 52 h 2200"/>
                <a:gd name="T28" fmla="*/ 1726 w 2882"/>
                <a:gd name="T29" fmla="*/ 66 h 2200"/>
                <a:gd name="T30" fmla="*/ 1672 w 2882"/>
                <a:gd name="T31" fmla="*/ 82 h 2200"/>
                <a:gd name="T32" fmla="*/ 1622 w 2882"/>
                <a:gd name="T33" fmla="*/ 98 h 2200"/>
                <a:gd name="T34" fmla="*/ 1572 w 2882"/>
                <a:gd name="T35" fmla="*/ 114 h 2200"/>
                <a:gd name="T36" fmla="*/ 1518 w 2882"/>
                <a:gd name="T37" fmla="*/ 134 h 2200"/>
                <a:gd name="T38" fmla="*/ 1444 w 2882"/>
                <a:gd name="T39" fmla="*/ 162 h 2200"/>
                <a:gd name="T40" fmla="*/ 1318 w 2882"/>
                <a:gd name="T41" fmla="*/ 216 h 2200"/>
                <a:gd name="T42" fmla="*/ 1214 w 2882"/>
                <a:gd name="T43" fmla="*/ 266 h 2200"/>
                <a:gd name="T44" fmla="*/ 1142 w 2882"/>
                <a:gd name="T45" fmla="*/ 302 h 2200"/>
                <a:gd name="T46" fmla="*/ 1074 w 2882"/>
                <a:gd name="T47" fmla="*/ 338 h 2200"/>
                <a:gd name="T48" fmla="*/ 1024 w 2882"/>
                <a:gd name="T49" fmla="*/ 368 h 2200"/>
                <a:gd name="T50" fmla="*/ 968 w 2882"/>
                <a:gd name="T51" fmla="*/ 400 h 2200"/>
                <a:gd name="T52" fmla="*/ 916 w 2882"/>
                <a:gd name="T53" fmla="*/ 432 h 2200"/>
                <a:gd name="T54" fmla="*/ 858 w 2882"/>
                <a:gd name="T55" fmla="*/ 468 h 2200"/>
                <a:gd name="T56" fmla="*/ 804 w 2882"/>
                <a:gd name="T57" fmla="*/ 504 h 2200"/>
                <a:gd name="T58" fmla="*/ 740 w 2882"/>
                <a:gd name="T59" fmla="*/ 550 h 2200"/>
                <a:gd name="T60" fmla="*/ 664 w 2882"/>
                <a:gd name="T61" fmla="*/ 607 h 2200"/>
                <a:gd name="T62" fmla="*/ 576 w 2882"/>
                <a:gd name="T63" fmla="*/ 675 h 2200"/>
                <a:gd name="T64" fmla="*/ 490 w 2882"/>
                <a:gd name="T65" fmla="*/ 747 h 2200"/>
                <a:gd name="T66" fmla="*/ 398 w 2882"/>
                <a:gd name="T67" fmla="*/ 831 h 2200"/>
                <a:gd name="T68" fmla="*/ 322 w 2882"/>
                <a:gd name="T69" fmla="*/ 907 h 2200"/>
                <a:gd name="T70" fmla="*/ 258 w 2882"/>
                <a:gd name="T71" fmla="*/ 979 h 2200"/>
                <a:gd name="T72" fmla="*/ 194 w 2882"/>
                <a:gd name="T73" fmla="*/ 1059 h 2200"/>
                <a:gd name="T74" fmla="*/ 146 w 2882"/>
                <a:gd name="T75" fmla="*/ 1127 h 2200"/>
                <a:gd name="T76" fmla="*/ 104 w 2882"/>
                <a:gd name="T77" fmla="*/ 1193 h 2200"/>
                <a:gd name="T78" fmla="*/ 64 w 2882"/>
                <a:gd name="T79" fmla="*/ 1267 h 2200"/>
                <a:gd name="T80" fmla="*/ 26 w 2882"/>
                <a:gd name="T81" fmla="*/ 1357 h 2200"/>
                <a:gd name="T82" fmla="*/ 8 w 2882"/>
                <a:gd name="T83" fmla="*/ 1429 h 2200"/>
                <a:gd name="T84" fmla="*/ 0 w 2882"/>
                <a:gd name="T85" fmla="*/ 1521 h 2200"/>
                <a:gd name="T86" fmla="*/ 12 w 2882"/>
                <a:gd name="T87" fmla="*/ 1593 h 2200"/>
                <a:gd name="T88" fmla="*/ 338 w 2882"/>
                <a:gd name="T89" fmla="*/ 2178 h 2200"/>
                <a:gd name="T90" fmla="*/ 330 w 2882"/>
                <a:gd name="T91" fmla="*/ 2112 h 2200"/>
                <a:gd name="T92" fmla="*/ 346 w 2882"/>
                <a:gd name="T93" fmla="*/ 2026 h 2200"/>
                <a:gd name="T94" fmla="*/ 392 w 2882"/>
                <a:gd name="T95" fmla="*/ 1926 h 2200"/>
                <a:gd name="T96" fmla="*/ 456 w 2882"/>
                <a:gd name="T97" fmla="*/ 1828 h 2200"/>
                <a:gd name="T98" fmla="*/ 542 w 2882"/>
                <a:gd name="T99" fmla="*/ 1721 h 2200"/>
                <a:gd name="T100" fmla="*/ 652 w 2882"/>
                <a:gd name="T101" fmla="*/ 1605 h 2200"/>
                <a:gd name="T102" fmla="*/ 744 w 2882"/>
                <a:gd name="T103" fmla="*/ 1519 h 2200"/>
                <a:gd name="T104" fmla="*/ 1006 w 2882"/>
                <a:gd name="T105" fmla="*/ 1307 h 2200"/>
                <a:gd name="T106" fmla="*/ 1324 w 2882"/>
                <a:gd name="T107" fmla="*/ 1093 h 2200"/>
                <a:gd name="T108" fmla="*/ 1750 w 2882"/>
                <a:gd name="T109" fmla="*/ 859 h 2200"/>
                <a:gd name="T110" fmla="*/ 1990 w 2882"/>
                <a:gd name="T111" fmla="*/ 753 h 2200"/>
                <a:gd name="T112" fmla="*/ 2172 w 2882"/>
                <a:gd name="T113" fmla="*/ 687 h 2200"/>
                <a:gd name="T114" fmla="*/ 2292 w 2882"/>
                <a:gd name="T115" fmla="*/ 651 h 2200"/>
                <a:gd name="T116" fmla="*/ 2448 w 2882"/>
                <a:gd name="T117" fmla="*/ 615 h 2200"/>
                <a:gd name="T118" fmla="*/ 2584 w 2882"/>
                <a:gd name="T119" fmla="*/ 597 h 2200"/>
                <a:gd name="T120" fmla="*/ 2692 w 2882"/>
                <a:gd name="T121" fmla="*/ 599 h 2200"/>
                <a:gd name="T122" fmla="*/ 2770 w 2882"/>
                <a:gd name="T123" fmla="*/ 613 h 2200"/>
                <a:gd name="T124" fmla="*/ 2828 w 2882"/>
                <a:gd name="T125" fmla="*/ 635 h 2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82" h="2200">
                  <a:moveTo>
                    <a:pt x="2846" y="649"/>
                  </a:moveTo>
                  <a:lnTo>
                    <a:pt x="2846" y="649"/>
                  </a:lnTo>
                  <a:lnTo>
                    <a:pt x="2846" y="649"/>
                  </a:lnTo>
                  <a:lnTo>
                    <a:pt x="2846" y="649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54" y="655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62" y="663"/>
                  </a:lnTo>
                  <a:lnTo>
                    <a:pt x="2870" y="669"/>
                  </a:lnTo>
                  <a:lnTo>
                    <a:pt x="2870" y="669"/>
                  </a:lnTo>
                  <a:lnTo>
                    <a:pt x="2870" y="671"/>
                  </a:lnTo>
                  <a:lnTo>
                    <a:pt x="2870" y="671"/>
                  </a:lnTo>
                  <a:lnTo>
                    <a:pt x="2876" y="677"/>
                  </a:lnTo>
                  <a:lnTo>
                    <a:pt x="2876" y="677"/>
                  </a:lnTo>
                  <a:lnTo>
                    <a:pt x="2876" y="679"/>
                  </a:lnTo>
                  <a:lnTo>
                    <a:pt x="2876" y="679"/>
                  </a:lnTo>
                  <a:lnTo>
                    <a:pt x="2882" y="687"/>
                  </a:lnTo>
                  <a:lnTo>
                    <a:pt x="2540" y="154"/>
                  </a:lnTo>
                  <a:lnTo>
                    <a:pt x="2540" y="154"/>
                  </a:lnTo>
                  <a:lnTo>
                    <a:pt x="2538" y="150"/>
                  </a:lnTo>
                  <a:lnTo>
                    <a:pt x="2538" y="150"/>
                  </a:lnTo>
                  <a:lnTo>
                    <a:pt x="2536" y="148"/>
                  </a:lnTo>
                  <a:lnTo>
                    <a:pt x="2536" y="148"/>
                  </a:lnTo>
                  <a:lnTo>
                    <a:pt x="2534" y="144"/>
                  </a:lnTo>
                  <a:lnTo>
                    <a:pt x="2534" y="144"/>
                  </a:lnTo>
                  <a:lnTo>
                    <a:pt x="2534" y="142"/>
                  </a:lnTo>
                  <a:lnTo>
                    <a:pt x="2534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32" y="142"/>
                  </a:lnTo>
                  <a:lnTo>
                    <a:pt x="2528" y="136"/>
                  </a:lnTo>
                  <a:lnTo>
                    <a:pt x="2528" y="136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2"/>
                  </a:lnTo>
                  <a:lnTo>
                    <a:pt x="2524" y="130"/>
                  </a:lnTo>
                  <a:lnTo>
                    <a:pt x="2524" y="130"/>
                  </a:lnTo>
                  <a:lnTo>
                    <a:pt x="2520" y="126"/>
                  </a:lnTo>
                  <a:lnTo>
                    <a:pt x="2520" y="126"/>
                  </a:lnTo>
                  <a:lnTo>
                    <a:pt x="2516" y="122"/>
                  </a:lnTo>
                  <a:lnTo>
                    <a:pt x="2516" y="122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6" y="120"/>
                  </a:lnTo>
                  <a:lnTo>
                    <a:pt x="2510" y="116"/>
                  </a:lnTo>
                  <a:lnTo>
                    <a:pt x="2510" y="116"/>
                  </a:lnTo>
                  <a:lnTo>
                    <a:pt x="2506" y="112"/>
                  </a:lnTo>
                  <a:lnTo>
                    <a:pt x="2506" y="112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6" y="110"/>
                  </a:lnTo>
                  <a:lnTo>
                    <a:pt x="2500" y="106"/>
                  </a:lnTo>
                  <a:lnTo>
                    <a:pt x="2500" y="106"/>
                  </a:lnTo>
                  <a:lnTo>
                    <a:pt x="2496" y="102"/>
                  </a:lnTo>
                  <a:lnTo>
                    <a:pt x="2496" y="102"/>
                  </a:lnTo>
                  <a:lnTo>
                    <a:pt x="2496" y="100"/>
                  </a:lnTo>
                  <a:lnTo>
                    <a:pt x="2496" y="100"/>
                  </a:lnTo>
                  <a:lnTo>
                    <a:pt x="2490" y="96"/>
                  </a:lnTo>
                  <a:lnTo>
                    <a:pt x="2490" y="96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6" y="92"/>
                  </a:lnTo>
                  <a:lnTo>
                    <a:pt x="2484" y="92"/>
                  </a:lnTo>
                  <a:lnTo>
                    <a:pt x="2484" y="92"/>
                  </a:lnTo>
                  <a:lnTo>
                    <a:pt x="2480" y="88"/>
                  </a:lnTo>
                  <a:lnTo>
                    <a:pt x="2480" y="88"/>
                  </a:lnTo>
                  <a:lnTo>
                    <a:pt x="2474" y="84"/>
                  </a:lnTo>
                  <a:lnTo>
                    <a:pt x="2474" y="84"/>
                  </a:lnTo>
                  <a:lnTo>
                    <a:pt x="2472" y="82"/>
                  </a:lnTo>
                  <a:lnTo>
                    <a:pt x="2472" y="82"/>
                  </a:lnTo>
                  <a:lnTo>
                    <a:pt x="2468" y="80"/>
                  </a:lnTo>
                  <a:lnTo>
                    <a:pt x="2468" y="80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2" y="76"/>
                  </a:lnTo>
                  <a:lnTo>
                    <a:pt x="2460" y="74"/>
                  </a:lnTo>
                  <a:lnTo>
                    <a:pt x="2460" y="74"/>
                  </a:lnTo>
                  <a:lnTo>
                    <a:pt x="2456" y="72"/>
                  </a:lnTo>
                  <a:lnTo>
                    <a:pt x="2456" y="72"/>
                  </a:lnTo>
                  <a:lnTo>
                    <a:pt x="2450" y="68"/>
                  </a:lnTo>
                  <a:lnTo>
                    <a:pt x="2450" y="68"/>
                  </a:lnTo>
                  <a:lnTo>
                    <a:pt x="2448" y="68"/>
                  </a:lnTo>
                  <a:lnTo>
                    <a:pt x="2448" y="68"/>
                  </a:lnTo>
                  <a:lnTo>
                    <a:pt x="2448" y="66"/>
                  </a:lnTo>
                  <a:lnTo>
                    <a:pt x="2448" y="66"/>
                  </a:lnTo>
                  <a:lnTo>
                    <a:pt x="2442" y="64"/>
                  </a:lnTo>
                  <a:lnTo>
                    <a:pt x="2442" y="64"/>
                  </a:lnTo>
                  <a:lnTo>
                    <a:pt x="2436" y="60"/>
                  </a:lnTo>
                  <a:lnTo>
                    <a:pt x="2436" y="60"/>
                  </a:lnTo>
                  <a:lnTo>
                    <a:pt x="2434" y="58"/>
                  </a:lnTo>
                  <a:lnTo>
                    <a:pt x="2434" y="58"/>
                  </a:lnTo>
                  <a:lnTo>
                    <a:pt x="2428" y="56"/>
                  </a:lnTo>
                  <a:lnTo>
                    <a:pt x="2428" y="56"/>
                  </a:lnTo>
                  <a:lnTo>
                    <a:pt x="2422" y="52"/>
                  </a:lnTo>
                  <a:lnTo>
                    <a:pt x="2422" y="52"/>
                  </a:lnTo>
                  <a:lnTo>
                    <a:pt x="2420" y="52"/>
                  </a:lnTo>
                  <a:lnTo>
                    <a:pt x="2420" y="52"/>
                  </a:lnTo>
                  <a:lnTo>
                    <a:pt x="2414" y="50"/>
                  </a:lnTo>
                  <a:lnTo>
                    <a:pt x="2414" y="50"/>
                  </a:lnTo>
                  <a:lnTo>
                    <a:pt x="2408" y="46"/>
                  </a:lnTo>
                  <a:lnTo>
                    <a:pt x="2408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406" y="46"/>
                  </a:lnTo>
                  <a:lnTo>
                    <a:pt x="2398" y="42"/>
                  </a:lnTo>
                  <a:lnTo>
                    <a:pt x="2398" y="42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2" y="40"/>
                  </a:lnTo>
                  <a:lnTo>
                    <a:pt x="2390" y="40"/>
                  </a:lnTo>
                  <a:lnTo>
                    <a:pt x="2390" y="40"/>
                  </a:lnTo>
                  <a:lnTo>
                    <a:pt x="2382" y="36"/>
                  </a:lnTo>
                  <a:lnTo>
                    <a:pt x="2382" y="36"/>
                  </a:lnTo>
                  <a:lnTo>
                    <a:pt x="2378" y="34"/>
                  </a:lnTo>
                  <a:lnTo>
                    <a:pt x="2378" y="34"/>
                  </a:lnTo>
                  <a:lnTo>
                    <a:pt x="2376" y="34"/>
                  </a:lnTo>
                  <a:lnTo>
                    <a:pt x="2376" y="34"/>
                  </a:lnTo>
                  <a:lnTo>
                    <a:pt x="2374" y="34"/>
                  </a:lnTo>
                  <a:lnTo>
                    <a:pt x="2374" y="34"/>
                  </a:lnTo>
                  <a:lnTo>
                    <a:pt x="2364" y="30"/>
                  </a:lnTo>
                  <a:lnTo>
                    <a:pt x="2364" y="30"/>
                  </a:lnTo>
                  <a:lnTo>
                    <a:pt x="2362" y="30"/>
                  </a:lnTo>
                  <a:lnTo>
                    <a:pt x="2362" y="30"/>
                  </a:lnTo>
                  <a:lnTo>
                    <a:pt x="2358" y="28"/>
                  </a:lnTo>
                  <a:lnTo>
                    <a:pt x="2358" y="28"/>
                  </a:lnTo>
                  <a:lnTo>
                    <a:pt x="2356" y="28"/>
                  </a:lnTo>
                  <a:lnTo>
                    <a:pt x="2356" y="28"/>
                  </a:lnTo>
                  <a:lnTo>
                    <a:pt x="2346" y="24"/>
                  </a:lnTo>
                  <a:lnTo>
                    <a:pt x="2346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4" y="24"/>
                  </a:lnTo>
                  <a:lnTo>
                    <a:pt x="2342" y="24"/>
                  </a:lnTo>
                  <a:lnTo>
                    <a:pt x="2342" y="24"/>
                  </a:lnTo>
                  <a:lnTo>
                    <a:pt x="2336" y="22"/>
                  </a:lnTo>
                  <a:lnTo>
                    <a:pt x="2336" y="22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6" y="20"/>
                  </a:lnTo>
                  <a:lnTo>
                    <a:pt x="2324" y="18"/>
                  </a:lnTo>
                  <a:lnTo>
                    <a:pt x="2324" y="18"/>
                  </a:lnTo>
                  <a:lnTo>
                    <a:pt x="2316" y="18"/>
                  </a:lnTo>
                  <a:lnTo>
                    <a:pt x="2316" y="18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306" y="16"/>
                  </a:lnTo>
                  <a:lnTo>
                    <a:pt x="2296" y="14"/>
                  </a:lnTo>
                  <a:lnTo>
                    <a:pt x="2296" y="14"/>
                  </a:lnTo>
                  <a:lnTo>
                    <a:pt x="2288" y="12"/>
                  </a:lnTo>
                  <a:lnTo>
                    <a:pt x="2288" y="12"/>
                  </a:lnTo>
                  <a:lnTo>
                    <a:pt x="2286" y="12"/>
                  </a:lnTo>
                  <a:lnTo>
                    <a:pt x="2286" y="12"/>
                  </a:lnTo>
                  <a:lnTo>
                    <a:pt x="2284" y="12"/>
                  </a:lnTo>
                  <a:lnTo>
                    <a:pt x="2284" y="12"/>
                  </a:lnTo>
                  <a:lnTo>
                    <a:pt x="2272" y="10"/>
                  </a:lnTo>
                  <a:lnTo>
                    <a:pt x="2272" y="10"/>
                  </a:lnTo>
                  <a:lnTo>
                    <a:pt x="2268" y="8"/>
                  </a:lnTo>
                  <a:lnTo>
                    <a:pt x="2268" y="8"/>
                  </a:lnTo>
                  <a:lnTo>
                    <a:pt x="2264" y="8"/>
                  </a:lnTo>
                  <a:lnTo>
                    <a:pt x="2264" y="8"/>
                  </a:lnTo>
                  <a:lnTo>
                    <a:pt x="2260" y="8"/>
                  </a:lnTo>
                  <a:lnTo>
                    <a:pt x="2260" y="8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8" y="6"/>
                  </a:lnTo>
                  <a:lnTo>
                    <a:pt x="2242" y="6"/>
                  </a:lnTo>
                  <a:lnTo>
                    <a:pt x="2242" y="6"/>
                  </a:lnTo>
                  <a:lnTo>
                    <a:pt x="2236" y="4"/>
                  </a:lnTo>
                  <a:lnTo>
                    <a:pt x="2236" y="4"/>
                  </a:lnTo>
                  <a:lnTo>
                    <a:pt x="2228" y="4"/>
                  </a:lnTo>
                  <a:lnTo>
                    <a:pt x="2228" y="4"/>
                  </a:lnTo>
                  <a:lnTo>
                    <a:pt x="2224" y="4"/>
                  </a:lnTo>
                  <a:lnTo>
                    <a:pt x="2224" y="4"/>
                  </a:lnTo>
                  <a:lnTo>
                    <a:pt x="2222" y="4"/>
                  </a:lnTo>
                  <a:lnTo>
                    <a:pt x="2222" y="4"/>
                  </a:lnTo>
                  <a:lnTo>
                    <a:pt x="2208" y="2"/>
                  </a:lnTo>
                  <a:lnTo>
                    <a:pt x="2208" y="2"/>
                  </a:lnTo>
                  <a:lnTo>
                    <a:pt x="2206" y="2"/>
                  </a:lnTo>
                  <a:lnTo>
                    <a:pt x="2206" y="2"/>
                  </a:lnTo>
                  <a:lnTo>
                    <a:pt x="2200" y="2"/>
                  </a:lnTo>
                  <a:lnTo>
                    <a:pt x="2200" y="2"/>
                  </a:lnTo>
                  <a:lnTo>
                    <a:pt x="2196" y="2"/>
                  </a:lnTo>
                  <a:lnTo>
                    <a:pt x="2196" y="2"/>
                  </a:lnTo>
                  <a:lnTo>
                    <a:pt x="2182" y="2"/>
                  </a:lnTo>
                  <a:lnTo>
                    <a:pt x="2182" y="2"/>
                  </a:lnTo>
                  <a:lnTo>
                    <a:pt x="2178" y="2"/>
                  </a:lnTo>
                  <a:lnTo>
                    <a:pt x="2178" y="2"/>
                  </a:lnTo>
                  <a:lnTo>
                    <a:pt x="2168" y="2"/>
                  </a:lnTo>
                  <a:lnTo>
                    <a:pt x="2168" y="2"/>
                  </a:lnTo>
                  <a:lnTo>
                    <a:pt x="2162" y="2"/>
                  </a:lnTo>
                  <a:lnTo>
                    <a:pt x="2162" y="2"/>
                  </a:lnTo>
                  <a:lnTo>
                    <a:pt x="2156" y="0"/>
                  </a:lnTo>
                  <a:lnTo>
                    <a:pt x="2156" y="0"/>
                  </a:lnTo>
                  <a:lnTo>
                    <a:pt x="2152" y="0"/>
                  </a:lnTo>
                  <a:lnTo>
                    <a:pt x="2152" y="0"/>
                  </a:lnTo>
                  <a:lnTo>
                    <a:pt x="2138" y="0"/>
                  </a:lnTo>
                  <a:lnTo>
                    <a:pt x="2138" y="0"/>
                  </a:lnTo>
                  <a:lnTo>
                    <a:pt x="2136" y="2"/>
                  </a:lnTo>
                  <a:lnTo>
                    <a:pt x="2136" y="2"/>
                  </a:lnTo>
                  <a:lnTo>
                    <a:pt x="2130" y="2"/>
                  </a:lnTo>
                  <a:lnTo>
                    <a:pt x="2130" y="2"/>
                  </a:lnTo>
                  <a:lnTo>
                    <a:pt x="2122" y="2"/>
                  </a:lnTo>
                  <a:lnTo>
                    <a:pt x="2122" y="2"/>
                  </a:lnTo>
                  <a:lnTo>
                    <a:pt x="2114" y="2"/>
                  </a:lnTo>
                  <a:lnTo>
                    <a:pt x="2114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108" y="2"/>
                  </a:lnTo>
                  <a:lnTo>
                    <a:pt x="2094" y="2"/>
                  </a:lnTo>
                  <a:lnTo>
                    <a:pt x="2094" y="2"/>
                  </a:lnTo>
                  <a:lnTo>
                    <a:pt x="2088" y="2"/>
                  </a:lnTo>
                  <a:lnTo>
                    <a:pt x="2088" y="2"/>
                  </a:lnTo>
                  <a:lnTo>
                    <a:pt x="2084" y="2"/>
                  </a:lnTo>
                  <a:lnTo>
                    <a:pt x="2084" y="2"/>
                  </a:lnTo>
                  <a:lnTo>
                    <a:pt x="2080" y="4"/>
                  </a:lnTo>
                  <a:lnTo>
                    <a:pt x="2080" y="4"/>
                  </a:lnTo>
                  <a:lnTo>
                    <a:pt x="2064" y="4"/>
                  </a:lnTo>
                  <a:lnTo>
                    <a:pt x="2064" y="4"/>
                  </a:lnTo>
                  <a:lnTo>
                    <a:pt x="2062" y="4"/>
                  </a:lnTo>
                  <a:lnTo>
                    <a:pt x="2062" y="4"/>
                  </a:lnTo>
                  <a:lnTo>
                    <a:pt x="2058" y="4"/>
                  </a:lnTo>
                  <a:lnTo>
                    <a:pt x="2058" y="4"/>
                  </a:lnTo>
                  <a:lnTo>
                    <a:pt x="2050" y="6"/>
                  </a:lnTo>
                  <a:lnTo>
                    <a:pt x="2050" y="6"/>
                  </a:lnTo>
                  <a:lnTo>
                    <a:pt x="2038" y="6"/>
                  </a:lnTo>
                  <a:lnTo>
                    <a:pt x="2038" y="6"/>
                  </a:lnTo>
                  <a:lnTo>
                    <a:pt x="2036" y="6"/>
                  </a:lnTo>
                  <a:lnTo>
                    <a:pt x="2036" y="6"/>
                  </a:lnTo>
                  <a:lnTo>
                    <a:pt x="2034" y="6"/>
                  </a:lnTo>
                  <a:lnTo>
                    <a:pt x="2034" y="6"/>
                  </a:lnTo>
                  <a:lnTo>
                    <a:pt x="2024" y="8"/>
                  </a:lnTo>
                  <a:lnTo>
                    <a:pt x="2024" y="8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10" y="10"/>
                  </a:lnTo>
                  <a:lnTo>
                    <a:pt x="2008" y="10"/>
                  </a:lnTo>
                  <a:lnTo>
                    <a:pt x="2008" y="10"/>
                  </a:lnTo>
                  <a:lnTo>
                    <a:pt x="1996" y="10"/>
                  </a:lnTo>
                  <a:lnTo>
                    <a:pt x="1996" y="10"/>
                  </a:lnTo>
                  <a:lnTo>
                    <a:pt x="1986" y="12"/>
                  </a:lnTo>
                  <a:lnTo>
                    <a:pt x="1986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4" y="12"/>
                  </a:lnTo>
                  <a:lnTo>
                    <a:pt x="1982" y="12"/>
                  </a:lnTo>
                  <a:lnTo>
                    <a:pt x="1982" y="12"/>
                  </a:lnTo>
                  <a:lnTo>
                    <a:pt x="1974" y="14"/>
                  </a:lnTo>
                  <a:lnTo>
                    <a:pt x="1974" y="14"/>
                  </a:lnTo>
                  <a:lnTo>
                    <a:pt x="1964" y="16"/>
                  </a:lnTo>
                  <a:lnTo>
                    <a:pt x="1964" y="16"/>
                  </a:lnTo>
                  <a:lnTo>
                    <a:pt x="1956" y="16"/>
                  </a:lnTo>
                  <a:lnTo>
                    <a:pt x="1956" y="16"/>
                  </a:lnTo>
                  <a:lnTo>
                    <a:pt x="1954" y="16"/>
                  </a:lnTo>
                  <a:lnTo>
                    <a:pt x="1954" y="16"/>
                  </a:lnTo>
                  <a:lnTo>
                    <a:pt x="1952" y="16"/>
                  </a:lnTo>
                  <a:lnTo>
                    <a:pt x="1952" y="16"/>
                  </a:lnTo>
                  <a:lnTo>
                    <a:pt x="1942" y="18"/>
                  </a:lnTo>
                  <a:lnTo>
                    <a:pt x="1942" y="18"/>
                  </a:lnTo>
                  <a:lnTo>
                    <a:pt x="1930" y="20"/>
                  </a:lnTo>
                  <a:lnTo>
                    <a:pt x="1930" y="20"/>
                  </a:lnTo>
                  <a:lnTo>
                    <a:pt x="1928" y="20"/>
                  </a:lnTo>
                  <a:lnTo>
                    <a:pt x="1928" y="20"/>
                  </a:lnTo>
                  <a:lnTo>
                    <a:pt x="1926" y="22"/>
                  </a:lnTo>
                  <a:lnTo>
                    <a:pt x="1926" y="22"/>
                  </a:lnTo>
                  <a:lnTo>
                    <a:pt x="1920" y="22"/>
                  </a:lnTo>
                  <a:lnTo>
                    <a:pt x="1920" y="22"/>
                  </a:lnTo>
                  <a:lnTo>
                    <a:pt x="1908" y="24"/>
                  </a:lnTo>
                  <a:lnTo>
                    <a:pt x="1908" y="24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900" y="26"/>
                  </a:lnTo>
                  <a:lnTo>
                    <a:pt x="1896" y="26"/>
                  </a:lnTo>
                  <a:lnTo>
                    <a:pt x="1896" y="26"/>
                  </a:lnTo>
                  <a:lnTo>
                    <a:pt x="1892" y="28"/>
                  </a:lnTo>
                  <a:lnTo>
                    <a:pt x="1892" y="28"/>
                  </a:lnTo>
                  <a:lnTo>
                    <a:pt x="1884" y="28"/>
                  </a:lnTo>
                  <a:lnTo>
                    <a:pt x="1884" y="28"/>
                  </a:lnTo>
                  <a:lnTo>
                    <a:pt x="1876" y="30"/>
                  </a:lnTo>
                  <a:lnTo>
                    <a:pt x="1876" y="30"/>
                  </a:lnTo>
                  <a:lnTo>
                    <a:pt x="1870" y="32"/>
                  </a:lnTo>
                  <a:lnTo>
                    <a:pt x="1870" y="32"/>
                  </a:lnTo>
                  <a:lnTo>
                    <a:pt x="1868" y="32"/>
                  </a:lnTo>
                  <a:lnTo>
                    <a:pt x="1868" y="32"/>
                  </a:lnTo>
                  <a:lnTo>
                    <a:pt x="1862" y="34"/>
                  </a:lnTo>
                  <a:lnTo>
                    <a:pt x="1862" y="34"/>
                  </a:lnTo>
                  <a:lnTo>
                    <a:pt x="1854" y="34"/>
                  </a:lnTo>
                  <a:lnTo>
                    <a:pt x="1854" y="34"/>
                  </a:lnTo>
                  <a:lnTo>
                    <a:pt x="1846" y="36"/>
                  </a:lnTo>
                  <a:lnTo>
                    <a:pt x="1846" y="36"/>
                  </a:lnTo>
                  <a:lnTo>
                    <a:pt x="1842" y="38"/>
                  </a:lnTo>
                  <a:lnTo>
                    <a:pt x="1842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8" y="38"/>
                  </a:lnTo>
                  <a:lnTo>
                    <a:pt x="1830" y="40"/>
                  </a:lnTo>
                  <a:lnTo>
                    <a:pt x="1830" y="40"/>
                  </a:lnTo>
                  <a:lnTo>
                    <a:pt x="1822" y="42"/>
                  </a:lnTo>
                  <a:lnTo>
                    <a:pt x="1822" y="42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12" y="44"/>
                  </a:lnTo>
                  <a:lnTo>
                    <a:pt x="1808" y="46"/>
                  </a:lnTo>
                  <a:lnTo>
                    <a:pt x="1808" y="46"/>
                  </a:lnTo>
                  <a:lnTo>
                    <a:pt x="1806" y="46"/>
                  </a:lnTo>
                  <a:lnTo>
                    <a:pt x="1806" y="46"/>
                  </a:lnTo>
                  <a:lnTo>
                    <a:pt x="1800" y="46"/>
                  </a:lnTo>
                  <a:lnTo>
                    <a:pt x="1800" y="46"/>
                  </a:lnTo>
                  <a:lnTo>
                    <a:pt x="1792" y="48"/>
                  </a:lnTo>
                  <a:lnTo>
                    <a:pt x="1792" y="48"/>
                  </a:lnTo>
                  <a:lnTo>
                    <a:pt x="1786" y="50"/>
                  </a:lnTo>
                  <a:lnTo>
                    <a:pt x="1786" y="50"/>
                  </a:lnTo>
                  <a:lnTo>
                    <a:pt x="1782" y="52"/>
                  </a:lnTo>
                  <a:lnTo>
                    <a:pt x="1782" y="52"/>
                  </a:lnTo>
                  <a:lnTo>
                    <a:pt x="1776" y="52"/>
                  </a:lnTo>
                  <a:lnTo>
                    <a:pt x="1776" y="52"/>
                  </a:lnTo>
                  <a:lnTo>
                    <a:pt x="1774" y="54"/>
                  </a:lnTo>
                  <a:lnTo>
                    <a:pt x="1774" y="54"/>
                  </a:lnTo>
                  <a:lnTo>
                    <a:pt x="1768" y="54"/>
                  </a:lnTo>
                  <a:lnTo>
                    <a:pt x="1768" y="54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62" y="56"/>
                  </a:lnTo>
                  <a:lnTo>
                    <a:pt x="1756" y="58"/>
                  </a:lnTo>
                  <a:lnTo>
                    <a:pt x="1756" y="58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50" y="60"/>
                  </a:lnTo>
                  <a:lnTo>
                    <a:pt x="1746" y="60"/>
                  </a:lnTo>
                  <a:lnTo>
                    <a:pt x="1746" y="60"/>
                  </a:lnTo>
                  <a:lnTo>
                    <a:pt x="1744" y="60"/>
                  </a:lnTo>
                  <a:lnTo>
                    <a:pt x="1744" y="60"/>
                  </a:lnTo>
                  <a:lnTo>
                    <a:pt x="1738" y="62"/>
                  </a:lnTo>
                  <a:lnTo>
                    <a:pt x="1738" y="62"/>
                  </a:lnTo>
                  <a:lnTo>
                    <a:pt x="1732" y="64"/>
                  </a:lnTo>
                  <a:lnTo>
                    <a:pt x="1732" y="64"/>
                  </a:lnTo>
                  <a:lnTo>
                    <a:pt x="1726" y="66"/>
                  </a:lnTo>
                  <a:lnTo>
                    <a:pt x="1726" y="66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20" y="68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14" y="70"/>
                  </a:lnTo>
                  <a:lnTo>
                    <a:pt x="1708" y="72"/>
                  </a:lnTo>
                  <a:lnTo>
                    <a:pt x="1708" y="72"/>
                  </a:lnTo>
                  <a:lnTo>
                    <a:pt x="1702" y="72"/>
                  </a:lnTo>
                  <a:lnTo>
                    <a:pt x="1702" y="72"/>
                  </a:lnTo>
                  <a:lnTo>
                    <a:pt x="1696" y="74"/>
                  </a:lnTo>
                  <a:lnTo>
                    <a:pt x="1696" y="74"/>
                  </a:lnTo>
                  <a:lnTo>
                    <a:pt x="1690" y="76"/>
                  </a:lnTo>
                  <a:lnTo>
                    <a:pt x="1690" y="76"/>
                  </a:lnTo>
                  <a:lnTo>
                    <a:pt x="1688" y="76"/>
                  </a:lnTo>
                  <a:lnTo>
                    <a:pt x="1688" y="76"/>
                  </a:lnTo>
                  <a:lnTo>
                    <a:pt x="1682" y="78"/>
                  </a:lnTo>
                  <a:lnTo>
                    <a:pt x="1682" y="78"/>
                  </a:lnTo>
                  <a:lnTo>
                    <a:pt x="1678" y="80"/>
                  </a:lnTo>
                  <a:lnTo>
                    <a:pt x="1672" y="82"/>
                  </a:lnTo>
                  <a:lnTo>
                    <a:pt x="1672" y="82"/>
                  </a:lnTo>
                  <a:lnTo>
                    <a:pt x="1668" y="84"/>
                  </a:lnTo>
                  <a:lnTo>
                    <a:pt x="1668" y="84"/>
                  </a:lnTo>
                  <a:lnTo>
                    <a:pt x="1662" y="84"/>
                  </a:lnTo>
                  <a:lnTo>
                    <a:pt x="1662" y="84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6" y="86"/>
                  </a:lnTo>
                  <a:lnTo>
                    <a:pt x="1652" y="88"/>
                  </a:lnTo>
                  <a:lnTo>
                    <a:pt x="1652" y="88"/>
                  </a:lnTo>
                  <a:lnTo>
                    <a:pt x="1650" y="88"/>
                  </a:lnTo>
                  <a:lnTo>
                    <a:pt x="1650" y="88"/>
                  </a:lnTo>
                  <a:lnTo>
                    <a:pt x="1646" y="90"/>
                  </a:lnTo>
                  <a:lnTo>
                    <a:pt x="1646" y="90"/>
                  </a:lnTo>
                  <a:lnTo>
                    <a:pt x="1640" y="92"/>
                  </a:lnTo>
                  <a:lnTo>
                    <a:pt x="1640" y="92"/>
                  </a:lnTo>
                  <a:lnTo>
                    <a:pt x="1634" y="94"/>
                  </a:lnTo>
                  <a:lnTo>
                    <a:pt x="1634" y="94"/>
                  </a:lnTo>
                  <a:lnTo>
                    <a:pt x="1628" y="96"/>
                  </a:lnTo>
                  <a:lnTo>
                    <a:pt x="1628" y="96"/>
                  </a:lnTo>
                  <a:lnTo>
                    <a:pt x="1624" y="96"/>
                  </a:lnTo>
                  <a:lnTo>
                    <a:pt x="1624" y="96"/>
                  </a:lnTo>
                  <a:lnTo>
                    <a:pt x="1622" y="98"/>
                  </a:lnTo>
                  <a:lnTo>
                    <a:pt x="1622" y="98"/>
                  </a:lnTo>
                  <a:lnTo>
                    <a:pt x="1620" y="98"/>
                  </a:lnTo>
                  <a:lnTo>
                    <a:pt x="1620" y="98"/>
                  </a:lnTo>
                  <a:lnTo>
                    <a:pt x="1618" y="98"/>
                  </a:lnTo>
                  <a:lnTo>
                    <a:pt x="1618" y="98"/>
                  </a:lnTo>
                  <a:lnTo>
                    <a:pt x="1612" y="100"/>
                  </a:lnTo>
                  <a:lnTo>
                    <a:pt x="1612" y="100"/>
                  </a:lnTo>
                  <a:lnTo>
                    <a:pt x="1606" y="102"/>
                  </a:lnTo>
                  <a:lnTo>
                    <a:pt x="1606" y="102"/>
                  </a:lnTo>
                  <a:lnTo>
                    <a:pt x="1600" y="104"/>
                  </a:lnTo>
                  <a:lnTo>
                    <a:pt x="1600" y="104"/>
                  </a:lnTo>
                  <a:lnTo>
                    <a:pt x="1596" y="106"/>
                  </a:lnTo>
                  <a:lnTo>
                    <a:pt x="1596" y="106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90" y="108"/>
                  </a:lnTo>
                  <a:lnTo>
                    <a:pt x="1588" y="108"/>
                  </a:lnTo>
                  <a:lnTo>
                    <a:pt x="1588" y="108"/>
                  </a:lnTo>
                  <a:lnTo>
                    <a:pt x="1584" y="110"/>
                  </a:lnTo>
                  <a:lnTo>
                    <a:pt x="1584" y="110"/>
                  </a:lnTo>
                  <a:lnTo>
                    <a:pt x="1578" y="112"/>
                  </a:lnTo>
                  <a:lnTo>
                    <a:pt x="1578" y="112"/>
                  </a:lnTo>
                  <a:lnTo>
                    <a:pt x="1572" y="114"/>
                  </a:lnTo>
                  <a:lnTo>
                    <a:pt x="1572" y="114"/>
                  </a:lnTo>
                  <a:lnTo>
                    <a:pt x="1566" y="116"/>
                  </a:lnTo>
                  <a:lnTo>
                    <a:pt x="1566" y="116"/>
                  </a:lnTo>
                  <a:lnTo>
                    <a:pt x="1560" y="118"/>
                  </a:lnTo>
                  <a:lnTo>
                    <a:pt x="1560" y="118"/>
                  </a:lnTo>
                  <a:lnTo>
                    <a:pt x="1556" y="120"/>
                  </a:lnTo>
                  <a:lnTo>
                    <a:pt x="1556" y="120"/>
                  </a:lnTo>
                  <a:lnTo>
                    <a:pt x="1554" y="120"/>
                  </a:lnTo>
                  <a:lnTo>
                    <a:pt x="1554" y="120"/>
                  </a:lnTo>
                  <a:lnTo>
                    <a:pt x="1552" y="120"/>
                  </a:lnTo>
                  <a:lnTo>
                    <a:pt x="1552" y="120"/>
                  </a:lnTo>
                  <a:lnTo>
                    <a:pt x="1546" y="124"/>
                  </a:lnTo>
                  <a:lnTo>
                    <a:pt x="1546" y="124"/>
                  </a:lnTo>
                  <a:lnTo>
                    <a:pt x="1538" y="126"/>
                  </a:lnTo>
                  <a:lnTo>
                    <a:pt x="1538" y="126"/>
                  </a:lnTo>
                  <a:lnTo>
                    <a:pt x="1532" y="128"/>
                  </a:lnTo>
                  <a:lnTo>
                    <a:pt x="1532" y="128"/>
                  </a:lnTo>
                  <a:lnTo>
                    <a:pt x="1524" y="132"/>
                  </a:lnTo>
                  <a:lnTo>
                    <a:pt x="1524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22" y="132"/>
                  </a:lnTo>
                  <a:lnTo>
                    <a:pt x="1518" y="134"/>
                  </a:lnTo>
                  <a:lnTo>
                    <a:pt x="1518" y="134"/>
                  </a:lnTo>
                  <a:lnTo>
                    <a:pt x="1510" y="136"/>
                  </a:lnTo>
                  <a:lnTo>
                    <a:pt x="1510" y="136"/>
                  </a:lnTo>
                  <a:lnTo>
                    <a:pt x="1502" y="140"/>
                  </a:lnTo>
                  <a:lnTo>
                    <a:pt x="1502" y="140"/>
                  </a:lnTo>
                  <a:lnTo>
                    <a:pt x="1496" y="142"/>
                  </a:lnTo>
                  <a:lnTo>
                    <a:pt x="1496" y="142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8" y="144"/>
                  </a:lnTo>
                  <a:lnTo>
                    <a:pt x="1482" y="148"/>
                  </a:lnTo>
                  <a:lnTo>
                    <a:pt x="1482" y="148"/>
                  </a:lnTo>
                  <a:lnTo>
                    <a:pt x="1474" y="150"/>
                  </a:lnTo>
                  <a:lnTo>
                    <a:pt x="1474" y="150"/>
                  </a:lnTo>
                  <a:lnTo>
                    <a:pt x="1466" y="154"/>
                  </a:lnTo>
                  <a:lnTo>
                    <a:pt x="1466" y="154"/>
                  </a:lnTo>
                  <a:lnTo>
                    <a:pt x="1456" y="158"/>
                  </a:lnTo>
                  <a:lnTo>
                    <a:pt x="1456" y="158"/>
                  </a:lnTo>
                  <a:lnTo>
                    <a:pt x="1444" y="162"/>
                  </a:lnTo>
                  <a:lnTo>
                    <a:pt x="1444" y="162"/>
                  </a:lnTo>
                  <a:lnTo>
                    <a:pt x="1434" y="166"/>
                  </a:lnTo>
                  <a:lnTo>
                    <a:pt x="1434" y="166"/>
                  </a:lnTo>
                  <a:lnTo>
                    <a:pt x="1422" y="170"/>
                  </a:lnTo>
                  <a:lnTo>
                    <a:pt x="1422" y="170"/>
                  </a:lnTo>
                  <a:lnTo>
                    <a:pt x="1420" y="172"/>
                  </a:lnTo>
                  <a:lnTo>
                    <a:pt x="1420" y="172"/>
                  </a:lnTo>
                  <a:lnTo>
                    <a:pt x="1418" y="174"/>
                  </a:lnTo>
                  <a:lnTo>
                    <a:pt x="1418" y="174"/>
                  </a:lnTo>
                  <a:lnTo>
                    <a:pt x="1398" y="180"/>
                  </a:lnTo>
                  <a:lnTo>
                    <a:pt x="1398" y="180"/>
                  </a:lnTo>
                  <a:lnTo>
                    <a:pt x="1374" y="192"/>
                  </a:lnTo>
                  <a:lnTo>
                    <a:pt x="1374" y="192"/>
                  </a:lnTo>
                  <a:lnTo>
                    <a:pt x="1352" y="200"/>
                  </a:lnTo>
                  <a:lnTo>
                    <a:pt x="1352" y="200"/>
                  </a:lnTo>
                  <a:lnTo>
                    <a:pt x="1348" y="202"/>
                  </a:lnTo>
                  <a:lnTo>
                    <a:pt x="1348" y="202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4" y="214"/>
                  </a:lnTo>
                  <a:lnTo>
                    <a:pt x="1322" y="214"/>
                  </a:lnTo>
                  <a:lnTo>
                    <a:pt x="1322" y="214"/>
                  </a:lnTo>
                  <a:lnTo>
                    <a:pt x="1318" y="216"/>
                  </a:lnTo>
                  <a:lnTo>
                    <a:pt x="1318" y="216"/>
                  </a:lnTo>
                  <a:lnTo>
                    <a:pt x="1316" y="218"/>
                  </a:lnTo>
                  <a:lnTo>
                    <a:pt x="1316" y="218"/>
                  </a:lnTo>
                  <a:lnTo>
                    <a:pt x="1312" y="218"/>
                  </a:lnTo>
                  <a:lnTo>
                    <a:pt x="1312" y="218"/>
                  </a:lnTo>
                  <a:lnTo>
                    <a:pt x="1300" y="224"/>
                  </a:lnTo>
                  <a:lnTo>
                    <a:pt x="1300" y="224"/>
                  </a:lnTo>
                  <a:lnTo>
                    <a:pt x="1288" y="230"/>
                  </a:lnTo>
                  <a:lnTo>
                    <a:pt x="1288" y="230"/>
                  </a:lnTo>
                  <a:lnTo>
                    <a:pt x="1282" y="232"/>
                  </a:lnTo>
                  <a:lnTo>
                    <a:pt x="1282" y="232"/>
                  </a:lnTo>
                  <a:lnTo>
                    <a:pt x="1278" y="234"/>
                  </a:lnTo>
                  <a:lnTo>
                    <a:pt x="1278" y="234"/>
                  </a:lnTo>
                  <a:lnTo>
                    <a:pt x="1276" y="236"/>
                  </a:lnTo>
                  <a:lnTo>
                    <a:pt x="1276" y="236"/>
                  </a:lnTo>
                  <a:lnTo>
                    <a:pt x="1264" y="242"/>
                  </a:lnTo>
                  <a:lnTo>
                    <a:pt x="1264" y="242"/>
                  </a:lnTo>
                  <a:lnTo>
                    <a:pt x="1250" y="248"/>
                  </a:lnTo>
                  <a:lnTo>
                    <a:pt x="1250" y="248"/>
                  </a:lnTo>
                  <a:lnTo>
                    <a:pt x="1238" y="254"/>
                  </a:lnTo>
                  <a:lnTo>
                    <a:pt x="1238" y="254"/>
                  </a:lnTo>
                  <a:lnTo>
                    <a:pt x="1226" y="260"/>
                  </a:lnTo>
                  <a:lnTo>
                    <a:pt x="1226" y="260"/>
                  </a:lnTo>
                  <a:lnTo>
                    <a:pt x="1214" y="266"/>
                  </a:lnTo>
                  <a:lnTo>
                    <a:pt x="1214" y="266"/>
                  </a:lnTo>
                  <a:lnTo>
                    <a:pt x="1210" y="268"/>
                  </a:lnTo>
                  <a:lnTo>
                    <a:pt x="1210" y="268"/>
                  </a:lnTo>
                  <a:lnTo>
                    <a:pt x="1206" y="270"/>
                  </a:lnTo>
                  <a:lnTo>
                    <a:pt x="1206" y="270"/>
                  </a:lnTo>
                  <a:lnTo>
                    <a:pt x="1204" y="270"/>
                  </a:lnTo>
                  <a:lnTo>
                    <a:pt x="1204" y="270"/>
                  </a:lnTo>
                  <a:lnTo>
                    <a:pt x="1196" y="274"/>
                  </a:lnTo>
                  <a:lnTo>
                    <a:pt x="1196" y="274"/>
                  </a:lnTo>
                  <a:lnTo>
                    <a:pt x="1186" y="280"/>
                  </a:lnTo>
                  <a:lnTo>
                    <a:pt x="1186" y="280"/>
                  </a:lnTo>
                  <a:lnTo>
                    <a:pt x="1176" y="284"/>
                  </a:lnTo>
                  <a:lnTo>
                    <a:pt x="1176" y="284"/>
                  </a:lnTo>
                  <a:lnTo>
                    <a:pt x="1170" y="288"/>
                  </a:lnTo>
                  <a:lnTo>
                    <a:pt x="1170" y="288"/>
                  </a:lnTo>
                  <a:lnTo>
                    <a:pt x="1166" y="290"/>
                  </a:lnTo>
                  <a:lnTo>
                    <a:pt x="1166" y="290"/>
                  </a:lnTo>
                  <a:lnTo>
                    <a:pt x="1160" y="294"/>
                  </a:lnTo>
                  <a:lnTo>
                    <a:pt x="1160" y="294"/>
                  </a:lnTo>
                  <a:lnTo>
                    <a:pt x="1154" y="296"/>
                  </a:lnTo>
                  <a:lnTo>
                    <a:pt x="1154" y="296"/>
                  </a:lnTo>
                  <a:lnTo>
                    <a:pt x="1148" y="300"/>
                  </a:lnTo>
                  <a:lnTo>
                    <a:pt x="1148" y="300"/>
                  </a:lnTo>
                  <a:lnTo>
                    <a:pt x="1142" y="302"/>
                  </a:lnTo>
                  <a:lnTo>
                    <a:pt x="1142" y="302"/>
                  </a:lnTo>
                  <a:lnTo>
                    <a:pt x="1140" y="304"/>
                  </a:lnTo>
                  <a:lnTo>
                    <a:pt x="1140" y="304"/>
                  </a:lnTo>
                  <a:lnTo>
                    <a:pt x="1136" y="306"/>
                  </a:lnTo>
                  <a:lnTo>
                    <a:pt x="1136" y="306"/>
                  </a:lnTo>
                  <a:lnTo>
                    <a:pt x="1132" y="308"/>
                  </a:lnTo>
                  <a:lnTo>
                    <a:pt x="1132" y="308"/>
                  </a:lnTo>
                  <a:lnTo>
                    <a:pt x="1126" y="312"/>
                  </a:lnTo>
                  <a:lnTo>
                    <a:pt x="1126" y="312"/>
                  </a:lnTo>
                  <a:lnTo>
                    <a:pt x="1120" y="314"/>
                  </a:lnTo>
                  <a:lnTo>
                    <a:pt x="1120" y="314"/>
                  </a:lnTo>
                  <a:lnTo>
                    <a:pt x="1114" y="318"/>
                  </a:lnTo>
                  <a:lnTo>
                    <a:pt x="1114" y="318"/>
                  </a:lnTo>
                  <a:lnTo>
                    <a:pt x="1108" y="320"/>
                  </a:lnTo>
                  <a:lnTo>
                    <a:pt x="1108" y="320"/>
                  </a:lnTo>
                  <a:lnTo>
                    <a:pt x="1102" y="324"/>
                  </a:lnTo>
                  <a:lnTo>
                    <a:pt x="1098" y="326"/>
                  </a:lnTo>
                  <a:lnTo>
                    <a:pt x="1098" y="326"/>
                  </a:lnTo>
                  <a:lnTo>
                    <a:pt x="1092" y="330"/>
                  </a:lnTo>
                  <a:lnTo>
                    <a:pt x="1092" y="330"/>
                  </a:lnTo>
                  <a:lnTo>
                    <a:pt x="1086" y="332"/>
                  </a:lnTo>
                  <a:lnTo>
                    <a:pt x="1086" y="332"/>
                  </a:lnTo>
                  <a:lnTo>
                    <a:pt x="1080" y="336"/>
                  </a:lnTo>
                  <a:lnTo>
                    <a:pt x="1074" y="338"/>
                  </a:lnTo>
                  <a:lnTo>
                    <a:pt x="1074" y="338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8" y="342"/>
                  </a:lnTo>
                  <a:lnTo>
                    <a:pt x="1066" y="344"/>
                  </a:lnTo>
                  <a:lnTo>
                    <a:pt x="1066" y="344"/>
                  </a:lnTo>
                  <a:lnTo>
                    <a:pt x="1064" y="346"/>
                  </a:lnTo>
                  <a:lnTo>
                    <a:pt x="1064" y="346"/>
                  </a:lnTo>
                  <a:lnTo>
                    <a:pt x="1058" y="348"/>
                  </a:lnTo>
                  <a:lnTo>
                    <a:pt x="1058" y="348"/>
                  </a:lnTo>
                  <a:lnTo>
                    <a:pt x="1054" y="350"/>
                  </a:lnTo>
                  <a:lnTo>
                    <a:pt x="1054" y="350"/>
                  </a:lnTo>
                  <a:lnTo>
                    <a:pt x="1048" y="354"/>
                  </a:lnTo>
                  <a:lnTo>
                    <a:pt x="1048" y="354"/>
                  </a:lnTo>
                  <a:lnTo>
                    <a:pt x="1042" y="356"/>
                  </a:lnTo>
                  <a:lnTo>
                    <a:pt x="1042" y="356"/>
                  </a:lnTo>
                  <a:lnTo>
                    <a:pt x="1038" y="360"/>
                  </a:lnTo>
                  <a:lnTo>
                    <a:pt x="1038" y="360"/>
                  </a:lnTo>
                  <a:lnTo>
                    <a:pt x="1034" y="362"/>
                  </a:lnTo>
                  <a:lnTo>
                    <a:pt x="1034" y="362"/>
                  </a:lnTo>
                  <a:lnTo>
                    <a:pt x="1028" y="364"/>
                  </a:lnTo>
                  <a:lnTo>
                    <a:pt x="1028" y="364"/>
                  </a:lnTo>
                  <a:lnTo>
                    <a:pt x="1024" y="368"/>
                  </a:lnTo>
                  <a:lnTo>
                    <a:pt x="1024" y="368"/>
                  </a:lnTo>
                  <a:lnTo>
                    <a:pt x="1020" y="370"/>
                  </a:lnTo>
                  <a:lnTo>
                    <a:pt x="1014" y="372"/>
                  </a:lnTo>
                  <a:lnTo>
                    <a:pt x="1014" y="372"/>
                  </a:lnTo>
                  <a:lnTo>
                    <a:pt x="1010" y="376"/>
                  </a:lnTo>
                  <a:lnTo>
                    <a:pt x="1006" y="378"/>
                  </a:lnTo>
                  <a:lnTo>
                    <a:pt x="1006" y="378"/>
                  </a:lnTo>
                  <a:lnTo>
                    <a:pt x="1000" y="382"/>
                  </a:lnTo>
                  <a:lnTo>
                    <a:pt x="1000" y="382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6" y="384"/>
                  </a:lnTo>
                  <a:lnTo>
                    <a:pt x="990" y="386"/>
                  </a:lnTo>
                  <a:lnTo>
                    <a:pt x="990" y="386"/>
                  </a:lnTo>
                  <a:lnTo>
                    <a:pt x="986" y="390"/>
                  </a:lnTo>
                  <a:lnTo>
                    <a:pt x="986" y="390"/>
                  </a:lnTo>
                  <a:lnTo>
                    <a:pt x="982" y="392"/>
                  </a:lnTo>
                  <a:lnTo>
                    <a:pt x="976" y="396"/>
                  </a:lnTo>
                  <a:lnTo>
                    <a:pt x="976" y="396"/>
                  </a:lnTo>
                  <a:lnTo>
                    <a:pt x="972" y="398"/>
                  </a:lnTo>
                  <a:lnTo>
                    <a:pt x="972" y="398"/>
                  </a:lnTo>
                  <a:lnTo>
                    <a:pt x="968" y="400"/>
                  </a:lnTo>
                  <a:lnTo>
                    <a:pt x="968" y="400"/>
                  </a:lnTo>
                  <a:lnTo>
                    <a:pt x="962" y="404"/>
                  </a:lnTo>
                  <a:lnTo>
                    <a:pt x="962" y="404"/>
                  </a:lnTo>
                  <a:lnTo>
                    <a:pt x="958" y="406"/>
                  </a:lnTo>
                  <a:lnTo>
                    <a:pt x="958" y="406"/>
                  </a:lnTo>
                  <a:lnTo>
                    <a:pt x="954" y="410"/>
                  </a:lnTo>
                  <a:lnTo>
                    <a:pt x="948" y="412"/>
                  </a:lnTo>
                  <a:lnTo>
                    <a:pt x="948" y="412"/>
                  </a:lnTo>
                  <a:lnTo>
                    <a:pt x="944" y="414"/>
                  </a:lnTo>
                  <a:lnTo>
                    <a:pt x="944" y="414"/>
                  </a:lnTo>
                  <a:lnTo>
                    <a:pt x="938" y="418"/>
                  </a:lnTo>
                  <a:lnTo>
                    <a:pt x="938" y="418"/>
                  </a:lnTo>
                  <a:lnTo>
                    <a:pt x="934" y="420"/>
                  </a:lnTo>
                  <a:lnTo>
                    <a:pt x="934" y="420"/>
                  </a:lnTo>
                  <a:lnTo>
                    <a:pt x="930" y="424"/>
                  </a:lnTo>
                  <a:lnTo>
                    <a:pt x="930" y="424"/>
                  </a:lnTo>
                  <a:lnTo>
                    <a:pt x="928" y="424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6" y="426"/>
                  </a:lnTo>
                  <a:lnTo>
                    <a:pt x="924" y="426"/>
                  </a:lnTo>
                  <a:lnTo>
                    <a:pt x="924" y="426"/>
                  </a:lnTo>
                  <a:lnTo>
                    <a:pt x="920" y="430"/>
                  </a:lnTo>
                  <a:lnTo>
                    <a:pt x="916" y="432"/>
                  </a:lnTo>
                  <a:lnTo>
                    <a:pt x="916" y="432"/>
                  </a:lnTo>
                  <a:lnTo>
                    <a:pt x="912" y="434"/>
                  </a:lnTo>
                  <a:lnTo>
                    <a:pt x="912" y="434"/>
                  </a:lnTo>
                  <a:lnTo>
                    <a:pt x="908" y="436"/>
                  </a:lnTo>
                  <a:lnTo>
                    <a:pt x="908" y="436"/>
                  </a:lnTo>
                  <a:lnTo>
                    <a:pt x="904" y="440"/>
                  </a:lnTo>
                  <a:lnTo>
                    <a:pt x="904" y="440"/>
                  </a:lnTo>
                  <a:lnTo>
                    <a:pt x="898" y="444"/>
                  </a:lnTo>
                  <a:lnTo>
                    <a:pt x="898" y="444"/>
                  </a:lnTo>
                  <a:lnTo>
                    <a:pt x="892" y="446"/>
                  </a:lnTo>
                  <a:lnTo>
                    <a:pt x="892" y="446"/>
                  </a:lnTo>
                  <a:lnTo>
                    <a:pt x="888" y="450"/>
                  </a:lnTo>
                  <a:lnTo>
                    <a:pt x="888" y="450"/>
                  </a:lnTo>
                  <a:lnTo>
                    <a:pt x="882" y="454"/>
                  </a:lnTo>
                  <a:lnTo>
                    <a:pt x="882" y="454"/>
                  </a:lnTo>
                  <a:lnTo>
                    <a:pt x="878" y="456"/>
                  </a:lnTo>
                  <a:lnTo>
                    <a:pt x="872" y="460"/>
                  </a:lnTo>
                  <a:lnTo>
                    <a:pt x="872" y="460"/>
                  </a:lnTo>
                  <a:lnTo>
                    <a:pt x="866" y="464"/>
                  </a:lnTo>
                  <a:lnTo>
                    <a:pt x="866" y="464"/>
                  </a:lnTo>
                  <a:lnTo>
                    <a:pt x="862" y="466"/>
                  </a:lnTo>
                  <a:lnTo>
                    <a:pt x="862" y="466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8" y="468"/>
                  </a:lnTo>
                  <a:lnTo>
                    <a:pt x="856" y="470"/>
                  </a:lnTo>
                  <a:lnTo>
                    <a:pt x="856" y="470"/>
                  </a:lnTo>
                  <a:lnTo>
                    <a:pt x="850" y="474"/>
                  </a:lnTo>
                  <a:lnTo>
                    <a:pt x="850" y="474"/>
                  </a:lnTo>
                  <a:lnTo>
                    <a:pt x="846" y="476"/>
                  </a:lnTo>
                  <a:lnTo>
                    <a:pt x="846" y="476"/>
                  </a:lnTo>
                  <a:lnTo>
                    <a:pt x="840" y="480"/>
                  </a:lnTo>
                  <a:lnTo>
                    <a:pt x="840" y="480"/>
                  </a:lnTo>
                  <a:lnTo>
                    <a:pt x="836" y="484"/>
                  </a:lnTo>
                  <a:lnTo>
                    <a:pt x="836" y="484"/>
                  </a:lnTo>
                  <a:lnTo>
                    <a:pt x="830" y="488"/>
                  </a:lnTo>
                  <a:lnTo>
                    <a:pt x="830" y="488"/>
                  </a:lnTo>
                  <a:lnTo>
                    <a:pt x="826" y="490"/>
                  </a:lnTo>
                  <a:lnTo>
                    <a:pt x="826" y="490"/>
                  </a:lnTo>
                  <a:lnTo>
                    <a:pt x="820" y="494"/>
                  </a:lnTo>
                  <a:lnTo>
                    <a:pt x="820" y="494"/>
                  </a:lnTo>
                  <a:lnTo>
                    <a:pt x="814" y="498"/>
                  </a:lnTo>
                  <a:lnTo>
                    <a:pt x="814" y="498"/>
                  </a:lnTo>
                  <a:lnTo>
                    <a:pt x="810" y="500"/>
                  </a:lnTo>
                  <a:lnTo>
                    <a:pt x="810" y="500"/>
                  </a:lnTo>
                  <a:lnTo>
                    <a:pt x="804" y="504"/>
                  </a:lnTo>
                  <a:lnTo>
                    <a:pt x="804" y="504"/>
                  </a:lnTo>
                  <a:lnTo>
                    <a:pt x="798" y="508"/>
                  </a:lnTo>
                  <a:lnTo>
                    <a:pt x="798" y="508"/>
                  </a:lnTo>
                  <a:lnTo>
                    <a:pt x="796" y="510"/>
                  </a:lnTo>
                  <a:lnTo>
                    <a:pt x="796" y="510"/>
                  </a:lnTo>
                  <a:lnTo>
                    <a:pt x="794" y="512"/>
                  </a:lnTo>
                  <a:lnTo>
                    <a:pt x="794" y="512"/>
                  </a:lnTo>
                  <a:lnTo>
                    <a:pt x="792" y="512"/>
                  </a:lnTo>
                  <a:lnTo>
                    <a:pt x="792" y="512"/>
                  </a:lnTo>
                  <a:lnTo>
                    <a:pt x="786" y="518"/>
                  </a:lnTo>
                  <a:lnTo>
                    <a:pt x="786" y="518"/>
                  </a:lnTo>
                  <a:lnTo>
                    <a:pt x="780" y="522"/>
                  </a:lnTo>
                  <a:lnTo>
                    <a:pt x="780" y="522"/>
                  </a:lnTo>
                  <a:lnTo>
                    <a:pt x="774" y="526"/>
                  </a:lnTo>
                  <a:lnTo>
                    <a:pt x="774" y="526"/>
                  </a:lnTo>
                  <a:lnTo>
                    <a:pt x="766" y="530"/>
                  </a:lnTo>
                  <a:lnTo>
                    <a:pt x="766" y="530"/>
                  </a:lnTo>
                  <a:lnTo>
                    <a:pt x="760" y="536"/>
                  </a:lnTo>
                  <a:lnTo>
                    <a:pt x="760" y="536"/>
                  </a:lnTo>
                  <a:lnTo>
                    <a:pt x="752" y="540"/>
                  </a:lnTo>
                  <a:lnTo>
                    <a:pt x="752" y="540"/>
                  </a:lnTo>
                  <a:lnTo>
                    <a:pt x="746" y="544"/>
                  </a:lnTo>
                  <a:lnTo>
                    <a:pt x="746" y="544"/>
                  </a:lnTo>
                  <a:lnTo>
                    <a:pt x="740" y="550"/>
                  </a:lnTo>
                  <a:lnTo>
                    <a:pt x="740" y="550"/>
                  </a:lnTo>
                  <a:lnTo>
                    <a:pt x="734" y="554"/>
                  </a:lnTo>
                  <a:lnTo>
                    <a:pt x="734" y="554"/>
                  </a:lnTo>
                  <a:lnTo>
                    <a:pt x="732" y="556"/>
                  </a:lnTo>
                  <a:lnTo>
                    <a:pt x="732" y="556"/>
                  </a:lnTo>
                  <a:lnTo>
                    <a:pt x="726" y="558"/>
                  </a:lnTo>
                  <a:lnTo>
                    <a:pt x="726" y="558"/>
                  </a:lnTo>
                  <a:lnTo>
                    <a:pt x="720" y="564"/>
                  </a:lnTo>
                  <a:lnTo>
                    <a:pt x="720" y="564"/>
                  </a:lnTo>
                  <a:lnTo>
                    <a:pt x="714" y="568"/>
                  </a:lnTo>
                  <a:lnTo>
                    <a:pt x="714" y="568"/>
                  </a:lnTo>
                  <a:lnTo>
                    <a:pt x="706" y="575"/>
                  </a:lnTo>
                  <a:lnTo>
                    <a:pt x="706" y="575"/>
                  </a:lnTo>
                  <a:lnTo>
                    <a:pt x="700" y="579"/>
                  </a:lnTo>
                  <a:lnTo>
                    <a:pt x="700" y="579"/>
                  </a:lnTo>
                  <a:lnTo>
                    <a:pt x="694" y="583"/>
                  </a:lnTo>
                  <a:lnTo>
                    <a:pt x="694" y="583"/>
                  </a:lnTo>
                  <a:lnTo>
                    <a:pt x="686" y="589"/>
                  </a:lnTo>
                  <a:lnTo>
                    <a:pt x="680" y="595"/>
                  </a:lnTo>
                  <a:lnTo>
                    <a:pt x="680" y="595"/>
                  </a:lnTo>
                  <a:lnTo>
                    <a:pt x="674" y="599"/>
                  </a:lnTo>
                  <a:lnTo>
                    <a:pt x="674" y="599"/>
                  </a:lnTo>
                  <a:lnTo>
                    <a:pt x="672" y="601"/>
                  </a:lnTo>
                  <a:lnTo>
                    <a:pt x="672" y="601"/>
                  </a:lnTo>
                  <a:lnTo>
                    <a:pt x="664" y="607"/>
                  </a:lnTo>
                  <a:lnTo>
                    <a:pt x="664" y="607"/>
                  </a:lnTo>
                  <a:lnTo>
                    <a:pt x="654" y="613"/>
                  </a:lnTo>
                  <a:lnTo>
                    <a:pt x="654" y="613"/>
                  </a:lnTo>
                  <a:lnTo>
                    <a:pt x="646" y="619"/>
                  </a:lnTo>
                  <a:lnTo>
                    <a:pt x="646" y="619"/>
                  </a:lnTo>
                  <a:lnTo>
                    <a:pt x="636" y="627"/>
                  </a:lnTo>
                  <a:lnTo>
                    <a:pt x="636" y="627"/>
                  </a:lnTo>
                  <a:lnTo>
                    <a:pt x="628" y="633"/>
                  </a:lnTo>
                  <a:lnTo>
                    <a:pt x="628" y="633"/>
                  </a:lnTo>
                  <a:lnTo>
                    <a:pt x="618" y="641"/>
                  </a:lnTo>
                  <a:lnTo>
                    <a:pt x="618" y="641"/>
                  </a:lnTo>
                  <a:lnTo>
                    <a:pt x="616" y="643"/>
                  </a:lnTo>
                  <a:lnTo>
                    <a:pt x="616" y="643"/>
                  </a:lnTo>
                  <a:lnTo>
                    <a:pt x="614" y="645"/>
                  </a:lnTo>
                  <a:lnTo>
                    <a:pt x="614" y="645"/>
                  </a:lnTo>
                  <a:lnTo>
                    <a:pt x="610" y="647"/>
                  </a:lnTo>
                  <a:lnTo>
                    <a:pt x="610" y="647"/>
                  </a:lnTo>
                  <a:lnTo>
                    <a:pt x="602" y="655"/>
                  </a:lnTo>
                  <a:lnTo>
                    <a:pt x="602" y="655"/>
                  </a:lnTo>
                  <a:lnTo>
                    <a:pt x="592" y="661"/>
                  </a:lnTo>
                  <a:lnTo>
                    <a:pt x="592" y="661"/>
                  </a:lnTo>
                  <a:lnTo>
                    <a:pt x="584" y="669"/>
                  </a:lnTo>
                  <a:lnTo>
                    <a:pt x="584" y="669"/>
                  </a:lnTo>
                  <a:lnTo>
                    <a:pt x="576" y="675"/>
                  </a:lnTo>
                  <a:lnTo>
                    <a:pt x="576" y="675"/>
                  </a:lnTo>
                  <a:lnTo>
                    <a:pt x="566" y="683"/>
                  </a:lnTo>
                  <a:lnTo>
                    <a:pt x="566" y="683"/>
                  </a:lnTo>
                  <a:lnTo>
                    <a:pt x="560" y="687"/>
                  </a:lnTo>
                  <a:lnTo>
                    <a:pt x="560" y="687"/>
                  </a:lnTo>
                  <a:lnTo>
                    <a:pt x="558" y="689"/>
                  </a:lnTo>
                  <a:lnTo>
                    <a:pt x="558" y="689"/>
                  </a:lnTo>
                  <a:lnTo>
                    <a:pt x="556" y="691"/>
                  </a:lnTo>
                  <a:lnTo>
                    <a:pt x="556" y="691"/>
                  </a:lnTo>
                  <a:lnTo>
                    <a:pt x="544" y="701"/>
                  </a:lnTo>
                  <a:lnTo>
                    <a:pt x="544" y="701"/>
                  </a:lnTo>
                  <a:lnTo>
                    <a:pt x="532" y="711"/>
                  </a:lnTo>
                  <a:lnTo>
                    <a:pt x="532" y="711"/>
                  </a:lnTo>
                  <a:lnTo>
                    <a:pt x="522" y="719"/>
                  </a:lnTo>
                  <a:lnTo>
                    <a:pt x="522" y="719"/>
                  </a:lnTo>
                  <a:lnTo>
                    <a:pt x="512" y="729"/>
                  </a:lnTo>
                  <a:lnTo>
                    <a:pt x="512" y="729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6" y="733"/>
                  </a:lnTo>
                  <a:lnTo>
                    <a:pt x="500" y="739"/>
                  </a:lnTo>
                  <a:lnTo>
                    <a:pt x="500" y="739"/>
                  </a:lnTo>
                  <a:lnTo>
                    <a:pt x="490" y="747"/>
                  </a:lnTo>
                  <a:lnTo>
                    <a:pt x="490" y="747"/>
                  </a:lnTo>
                  <a:lnTo>
                    <a:pt x="480" y="757"/>
                  </a:lnTo>
                  <a:lnTo>
                    <a:pt x="480" y="757"/>
                  </a:lnTo>
                  <a:lnTo>
                    <a:pt x="468" y="767"/>
                  </a:lnTo>
                  <a:lnTo>
                    <a:pt x="468" y="767"/>
                  </a:lnTo>
                  <a:lnTo>
                    <a:pt x="456" y="777"/>
                  </a:lnTo>
                  <a:lnTo>
                    <a:pt x="456" y="777"/>
                  </a:lnTo>
                  <a:lnTo>
                    <a:pt x="444" y="789"/>
                  </a:lnTo>
                  <a:lnTo>
                    <a:pt x="444" y="789"/>
                  </a:lnTo>
                  <a:lnTo>
                    <a:pt x="434" y="799"/>
                  </a:lnTo>
                  <a:lnTo>
                    <a:pt x="434" y="799"/>
                  </a:lnTo>
                  <a:lnTo>
                    <a:pt x="432" y="799"/>
                  </a:lnTo>
                  <a:lnTo>
                    <a:pt x="432" y="799"/>
                  </a:lnTo>
                  <a:lnTo>
                    <a:pt x="430" y="801"/>
                  </a:lnTo>
                  <a:lnTo>
                    <a:pt x="430" y="801"/>
                  </a:lnTo>
                  <a:lnTo>
                    <a:pt x="422" y="809"/>
                  </a:lnTo>
                  <a:lnTo>
                    <a:pt x="422" y="809"/>
                  </a:lnTo>
                  <a:lnTo>
                    <a:pt x="410" y="821"/>
                  </a:lnTo>
                  <a:lnTo>
                    <a:pt x="410" y="821"/>
                  </a:lnTo>
                  <a:lnTo>
                    <a:pt x="408" y="821"/>
                  </a:lnTo>
                  <a:lnTo>
                    <a:pt x="408" y="821"/>
                  </a:lnTo>
                  <a:lnTo>
                    <a:pt x="406" y="825"/>
                  </a:lnTo>
                  <a:lnTo>
                    <a:pt x="406" y="825"/>
                  </a:lnTo>
                  <a:lnTo>
                    <a:pt x="398" y="831"/>
                  </a:lnTo>
                  <a:lnTo>
                    <a:pt x="398" y="831"/>
                  </a:lnTo>
                  <a:lnTo>
                    <a:pt x="388" y="843"/>
                  </a:lnTo>
                  <a:lnTo>
                    <a:pt x="388" y="843"/>
                  </a:lnTo>
                  <a:lnTo>
                    <a:pt x="386" y="843"/>
                  </a:lnTo>
                  <a:lnTo>
                    <a:pt x="386" y="843"/>
                  </a:lnTo>
                  <a:lnTo>
                    <a:pt x="382" y="847"/>
                  </a:lnTo>
                  <a:lnTo>
                    <a:pt x="382" y="847"/>
                  </a:lnTo>
                  <a:lnTo>
                    <a:pt x="376" y="853"/>
                  </a:lnTo>
                  <a:lnTo>
                    <a:pt x="376" y="853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4" y="865"/>
                  </a:lnTo>
                  <a:lnTo>
                    <a:pt x="360" y="869"/>
                  </a:lnTo>
                  <a:lnTo>
                    <a:pt x="360" y="869"/>
                  </a:lnTo>
                  <a:lnTo>
                    <a:pt x="352" y="877"/>
                  </a:lnTo>
                  <a:lnTo>
                    <a:pt x="352" y="877"/>
                  </a:lnTo>
                  <a:lnTo>
                    <a:pt x="342" y="887"/>
                  </a:lnTo>
                  <a:lnTo>
                    <a:pt x="342" y="887"/>
                  </a:lnTo>
                  <a:lnTo>
                    <a:pt x="338" y="891"/>
                  </a:lnTo>
                  <a:lnTo>
                    <a:pt x="338" y="891"/>
                  </a:lnTo>
                  <a:lnTo>
                    <a:pt x="330" y="899"/>
                  </a:lnTo>
                  <a:lnTo>
                    <a:pt x="330" y="899"/>
                  </a:lnTo>
                  <a:lnTo>
                    <a:pt x="322" y="907"/>
                  </a:lnTo>
                  <a:lnTo>
                    <a:pt x="322" y="907"/>
                  </a:lnTo>
                  <a:lnTo>
                    <a:pt x="318" y="913"/>
                  </a:lnTo>
                  <a:lnTo>
                    <a:pt x="318" y="913"/>
                  </a:lnTo>
                  <a:lnTo>
                    <a:pt x="308" y="923"/>
                  </a:lnTo>
                  <a:lnTo>
                    <a:pt x="308" y="923"/>
                  </a:lnTo>
                  <a:lnTo>
                    <a:pt x="304" y="929"/>
                  </a:lnTo>
                  <a:lnTo>
                    <a:pt x="304" y="929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98" y="935"/>
                  </a:lnTo>
                  <a:lnTo>
                    <a:pt x="286" y="947"/>
                  </a:lnTo>
                  <a:lnTo>
                    <a:pt x="286" y="947"/>
                  </a:lnTo>
                  <a:lnTo>
                    <a:pt x="282" y="951"/>
                  </a:lnTo>
                  <a:lnTo>
                    <a:pt x="282" y="951"/>
                  </a:lnTo>
                  <a:lnTo>
                    <a:pt x="278" y="957"/>
                  </a:lnTo>
                  <a:lnTo>
                    <a:pt x="278" y="957"/>
                  </a:lnTo>
                  <a:lnTo>
                    <a:pt x="276" y="959"/>
                  </a:lnTo>
                  <a:lnTo>
                    <a:pt x="276" y="959"/>
                  </a:lnTo>
                  <a:lnTo>
                    <a:pt x="264" y="971"/>
                  </a:lnTo>
                  <a:lnTo>
                    <a:pt x="264" y="971"/>
                  </a:lnTo>
                  <a:lnTo>
                    <a:pt x="262" y="975"/>
                  </a:lnTo>
                  <a:lnTo>
                    <a:pt x="262" y="975"/>
                  </a:lnTo>
                  <a:lnTo>
                    <a:pt x="258" y="979"/>
                  </a:lnTo>
                  <a:lnTo>
                    <a:pt x="258" y="979"/>
                  </a:lnTo>
                  <a:lnTo>
                    <a:pt x="254" y="983"/>
                  </a:lnTo>
                  <a:lnTo>
                    <a:pt x="254" y="983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4" y="997"/>
                  </a:lnTo>
                  <a:lnTo>
                    <a:pt x="240" y="1001"/>
                  </a:lnTo>
                  <a:lnTo>
                    <a:pt x="240" y="1001"/>
                  </a:lnTo>
                  <a:lnTo>
                    <a:pt x="234" y="1009"/>
                  </a:lnTo>
                  <a:lnTo>
                    <a:pt x="234" y="1009"/>
                  </a:lnTo>
                  <a:lnTo>
                    <a:pt x="226" y="1017"/>
                  </a:lnTo>
                  <a:lnTo>
                    <a:pt x="226" y="1017"/>
                  </a:lnTo>
                  <a:lnTo>
                    <a:pt x="224" y="1021"/>
                  </a:lnTo>
                  <a:lnTo>
                    <a:pt x="224" y="1021"/>
                  </a:lnTo>
                  <a:lnTo>
                    <a:pt x="214" y="1033"/>
                  </a:lnTo>
                  <a:lnTo>
                    <a:pt x="214" y="1033"/>
                  </a:lnTo>
                  <a:lnTo>
                    <a:pt x="210" y="1039"/>
                  </a:lnTo>
                  <a:lnTo>
                    <a:pt x="210" y="1039"/>
                  </a:lnTo>
                  <a:lnTo>
                    <a:pt x="206" y="1043"/>
                  </a:lnTo>
                  <a:lnTo>
                    <a:pt x="206" y="1043"/>
                  </a:lnTo>
                  <a:lnTo>
                    <a:pt x="204" y="1045"/>
                  </a:lnTo>
                  <a:lnTo>
                    <a:pt x="204" y="1045"/>
                  </a:lnTo>
                  <a:lnTo>
                    <a:pt x="194" y="1059"/>
                  </a:lnTo>
                  <a:lnTo>
                    <a:pt x="194" y="1059"/>
                  </a:lnTo>
                  <a:lnTo>
                    <a:pt x="192" y="1061"/>
                  </a:lnTo>
                  <a:lnTo>
                    <a:pt x="192" y="1061"/>
                  </a:lnTo>
                  <a:lnTo>
                    <a:pt x="188" y="1065"/>
                  </a:lnTo>
                  <a:lnTo>
                    <a:pt x="188" y="1065"/>
                  </a:lnTo>
                  <a:lnTo>
                    <a:pt x="184" y="1071"/>
                  </a:lnTo>
                  <a:lnTo>
                    <a:pt x="184" y="1071"/>
                  </a:lnTo>
                  <a:lnTo>
                    <a:pt x="176" y="1083"/>
                  </a:lnTo>
                  <a:lnTo>
                    <a:pt x="176" y="1083"/>
                  </a:lnTo>
                  <a:lnTo>
                    <a:pt x="174" y="1085"/>
                  </a:lnTo>
                  <a:lnTo>
                    <a:pt x="174" y="1085"/>
                  </a:lnTo>
                  <a:lnTo>
                    <a:pt x="164" y="1097"/>
                  </a:lnTo>
                  <a:lnTo>
                    <a:pt x="164" y="1097"/>
                  </a:lnTo>
                  <a:lnTo>
                    <a:pt x="162" y="1103"/>
                  </a:lnTo>
                  <a:lnTo>
                    <a:pt x="162" y="1103"/>
                  </a:lnTo>
                  <a:lnTo>
                    <a:pt x="158" y="1107"/>
                  </a:lnTo>
                  <a:lnTo>
                    <a:pt x="158" y="1107"/>
                  </a:lnTo>
                  <a:lnTo>
                    <a:pt x="156" y="1111"/>
                  </a:lnTo>
                  <a:lnTo>
                    <a:pt x="156" y="1111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5"/>
                  </a:lnTo>
                  <a:lnTo>
                    <a:pt x="146" y="1127"/>
                  </a:lnTo>
                  <a:lnTo>
                    <a:pt x="146" y="1127"/>
                  </a:lnTo>
                  <a:lnTo>
                    <a:pt x="144" y="1129"/>
                  </a:lnTo>
                  <a:lnTo>
                    <a:pt x="144" y="1129"/>
                  </a:lnTo>
                  <a:lnTo>
                    <a:pt x="138" y="1137"/>
                  </a:lnTo>
                  <a:lnTo>
                    <a:pt x="138" y="1137"/>
                  </a:lnTo>
                  <a:lnTo>
                    <a:pt x="134" y="1143"/>
                  </a:lnTo>
                  <a:lnTo>
                    <a:pt x="134" y="1143"/>
                  </a:lnTo>
                  <a:lnTo>
                    <a:pt x="130" y="1149"/>
                  </a:lnTo>
                  <a:lnTo>
                    <a:pt x="130" y="1149"/>
                  </a:lnTo>
                  <a:lnTo>
                    <a:pt x="128" y="1151"/>
                  </a:lnTo>
                  <a:lnTo>
                    <a:pt x="128" y="1151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20" y="1165"/>
                  </a:lnTo>
                  <a:lnTo>
                    <a:pt x="118" y="1169"/>
                  </a:lnTo>
                  <a:lnTo>
                    <a:pt x="118" y="1169"/>
                  </a:lnTo>
                  <a:lnTo>
                    <a:pt x="112" y="1179"/>
                  </a:lnTo>
                  <a:lnTo>
                    <a:pt x="112" y="1179"/>
                  </a:lnTo>
                  <a:lnTo>
                    <a:pt x="108" y="1183"/>
                  </a:lnTo>
                  <a:lnTo>
                    <a:pt x="108" y="1183"/>
                  </a:lnTo>
                  <a:lnTo>
                    <a:pt x="106" y="1189"/>
                  </a:lnTo>
                  <a:lnTo>
                    <a:pt x="106" y="1189"/>
                  </a:lnTo>
                  <a:lnTo>
                    <a:pt x="104" y="1193"/>
                  </a:lnTo>
                  <a:lnTo>
                    <a:pt x="104" y="1193"/>
                  </a:lnTo>
                  <a:lnTo>
                    <a:pt x="98" y="1201"/>
                  </a:lnTo>
                  <a:lnTo>
                    <a:pt x="98" y="1201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94" y="1207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6" y="1223"/>
                  </a:lnTo>
                  <a:lnTo>
                    <a:pt x="82" y="1231"/>
                  </a:lnTo>
                  <a:lnTo>
                    <a:pt x="82" y="1231"/>
                  </a:lnTo>
                  <a:lnTo>
                    <a:pt x="78" y="1237"/>
                  </a:lnTo>
                  <a:lnTo>
                    <a:pt x="78" y="1237"/>
                  </a:lnTo>
                  <a:lnTo>
                    <a:pt x="76" y="1241"/>
                  </a:lnTo>
                  <a:lnTo>
                    <a:pt x="76" y="1241"/>
                  </a:lnTo>
                  <a:lnTo>
                    <a:pt x="72" y="1249"/>
                  </a:lnTo>
                  <a:lnTo>
                    <a:pt x="72" y="1249"/>
                  </a:lnTo>
                  <a:lnTo>
                    <a:pt x="70" y="1253"/>
                  </a:lnTo>
                  <a:lnTo>
                    <a:pt x="70" y="1253"/>
                  </a:lnTo>
                  <a:lnTo>
                    <a:pt x="68" y="1257"/>
                  </a:lnTo>
                  <a:lnTo>
                    <a:pt x="68" y="1257"/>
                  </a:lnTo>
                  <a:lnTo>
                    <a:pt x="64" y="1267"/>
                  </a:lnTo>
                  <a:lnTo>
                    <a:pt x="64" y="1267"/>
                  </a:lnTo>
                  <a:lnTo>
                    <a:pt x="62" y="1269"/>
                  </a:lnTo>
                  <a:lnTo>
                    <a:pt x="62" y="1269"/>
                  </a:lnTo>
                  <a:lnTo>
                    <a:pt x="60" y="1275"/>
                  </a:lnTo>
                  <a:lnTo>
                    <a:pt x="60" y="1275"/>
                  </a:lnTo>
                  <a:lnTo>
                    <a:pt x="54" y="1285"/>
                  </a:lnTo>
                  <a:lnTo>
                    <a:pt x="54" y="1285"/>
                  </a:lnTo>
                  <a:lnTo>
                    <a:pt x="54" y="1287"/>
                  </a:lnTo>
                  <a:lnTo>
                    <a:pt x="54" y="1287"/>
                  </a:lnTo>
                  <a:lnTo>
                    <a:pt x="52" y="1293"/>
                  </a:lnTo>
                  <a:lnTo>
                    <a:pt x="52" y="129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8" y="1303"/>
                  </a:lnTo>
                  <a:lnTo>
                    <a:pt x="42" y="1313"/>
                  </a:lnTo>
                  <a:lnTo>
                    <a:pt x="42" y="1313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39"/>
                  </a:lnTo>
                  <a:lnTo>
                    <a:pt x="32" y="1343"/>
                  </a:lnTo>
                  <a:lnTo>
                    <a:pt x="32" y="1343"/>
                  </a:lnTo>
                  <a:lnTo>
                    <a:pt x="26" y="1357"/>
                  </a:lnTo>
                  <a:lnTo>
                    <a:pt x="26" y="1357"/>
                  </a:lnTo>
                  <a:lnTo>
                    <a:pt x="26" y="1359"/>
                  </a:lnTo>
                  <a:lnTo>
                    <a:pt x="26" y="1359"/>
                  </a:lnTo>
                  <a:lnTo>
                    <a:pt x="24" y="1363"/>
                  </a:lnTo>
                  <a:lnTo>
                    <a:pt x="24" y="1363"/>
                  </a:lnTo>
                  <a:lnTo>
                    <a:pt x="20" y="1375"/>
                  </a:lnTo>
                  <a:lnTo>
                    <a:pt x="20" y="1375"/>
                  </a:lnTo>
                  <a:lnTo>
                    <a:pt x="20" y="1379"/>
                  </a:lnTo>
                  <a:lnTo>
                    <a:pt x="20" y="1379"/>
                  </a:lnTo>
                  <a:lnTo>
                    <a:pt x="18" y="1383"/>
                  </a:lnTo>
                  <a:lnTo>
                    <a:pt x="18" y="1383"/>
                  </a:lnTo>
                  <a:lnTo>
                    <a:pt x="16" y="1395"/>
                  </a:lnTo>
                  <a:lnTo>
                    <a:pt x="16" y="1395"/>
                  </a:lnTo>
                  <a:lnTo>
                    <a:pt x="14" y="1397"/>
                  </a:lnTo>
                  <a:lnTo>
                    <a:pt x="14" y="1397"/>
                  </a:lnTo>
                  <a:lnTo>
                    <a:pt x="14" y="1401"/>
                  </a:lnTo>
                  <a:lnTo>
                    <a:pt x="14" y="1401"/>
                  </a:lnTo>
                  <a:lnTo>
                    <a:pt x="12" y="1411"/>
                  </a:lnTo>
                  <a:lnTo>
                    <a:pt x="12" y="1411"/>
                  </a:lnTo>
                  <a:lnTo>
                    <a:pt x="10" y="1419"/>
                  </a:lnTo>
                  <a:lnTo>
                    <a:pt x="10" y="1419"/>
                  </a:lnTo>
                  <a:lnTo>
                    <a:pt x="8" y="1425"/>
                  </a:lnTo>
                  <a:lnTo>
                    <a:pt x="8" y="1425"/>
                  </a:lnTo>
                  <a:lnTo>
                    <a:pt x="8" y="1429"/>
                  </a:lnTo>
                  <a:lnTo>
                    <a:pt x="8" y="1429"/>
                  </a:lnTo>
                  <a:lnTo>
                    <a:pt x="6" y="1437"/>
                  </a:lnTo>
                  <a:lnTo>
                    <a:pt x="6" y="1437"/>
                  </a:lnTo>
                  <a:lnTo>
                    <a:pt x="4" y="1447"/>
                  </a:lnTo>
                  <a:lnTo>
                    <a:pt x="4" y="1447"/>
                  </a:lnTo>
                  <a:lnTo>
                    <a:pt x="4" y="1453"/>
                  </a:lnTo>
                  <a:lnTo>
                    <a:pt x="4" y="1453"/>
                  </a:lnTo>
                  <a:lnTo>
                    <a:pt x="2" y="1463"/>
                  </a:lnTo>
                  <a:lnTo>
                    <a:pt x="2" y="1463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2" y="1469"/>
                  </a:lnTo>
                  <a:lnTo>
                    <a:pt x="0" y="1483"/>
                  </a:lnTo>
                  <a:lnTo>
                    <a:pt x="0" y="1483"/>
                  </a:lnTo>
                  <a:lnTo>
                    <a:pt x="0" y="1485"/>
                  </a:lnTo>
                  <a:lnTo>
                    <a:pt x="0" y="1485"/>
                  </a:lnTo>
                  <a:lnTo>
                    <a:pt x="0" y="1501"/>
                  </a:lnTo>
                  <a:lnTo>
                    <a:pt x="0" y="1501"/>
                  </a:lnTo>
                  <a:lnTo>
                    <a:pt x="0" y="1505"/>
                  </a:lnTo>
                  <a:lnTo>
                    <a:pt x="0" y="1505"/>
                  </a:lnTo>
                  <a:lnTo>
                    <a:pt x="0" y="1517"/>
                  </a:lnTo>
                  <a:lnTo>
                    <a:pt x="0" y="1517"/>
                  </a:lnTo>
                  <a:lnTo>
                    <a:pt x="0" y="1521"/>
                  </a:lnTo>
                  <a:lnTo>
                    <a:pt x="0" y="1521"/>
                  </a:lnTo>
                  <a:lnTo>
                    <a:pt x="2" y="1531"/>
                  </a:lnTo>
                  <a:lnTo>
                    <a:pt x="2" y="1531"/>
                  </a:lnTo>
                  <a:lnTo>
                    <a:pt x="2" y="1533"/>
                  </a:lnTo>
                  <a:lnTo>
                    <a:pt x="2" y="1533"/>
                  </a:lnTo>
                  <a:lnTo>
                    <a:pt x="2" y="1537"/>
                  </a:lnTo>
                  <a:lnTo>
                    <a:pt x="2" y="1537"/>
                  </a:lnTo>
                  <a:lnTo>
                    <a:pt x="2" y="1547"/>
                  </a:lnTo>
                  <a:lnTo>
                    <a:pt x="2" y="1547"/>
                  </a:lnTo>
                  <a:lnTo>
                    <a:pt x="4" y="1551"/>
                  </a:lnTo>
                  <a:lnTo>
                    <a:pt x="4" y="1551"/>
                  </a:lnTo>
                  <a:lnTo>
                    <a:pt x="4" y="1561"/>
                  </a:lnTo>
                  <a:lnTo>
                    <a:pt x="4" y="1561"/>
                  </a:lnTo>
                  <a:lnTo>
                    <a:pt x="6" y="1565"/>
                  </a:lnTo>
                  <a:lnTo>
                    <a:pt x="6" y="1565"/>
                  </a:lnTo>
                  <a:lnTo>
                    <a:pt x="8" y="1575"/>
                  </a:lnTo>
                  <a:lnTo>
                    <a:pt x="8" y="1575"/>
                  </a:lnTo>
                  <a:lnTo>
                    <a:pt x="8" y="1579"/>
                  </a:lnTo>
                  <a:lnTo>
                    <a:pt x="8" y="1579"/>
                  </a:lnTo>
                  <a:lnTo>
                    <a:pt x="12" y="1589"/>
                  </a:lnTo>
                  <a:lnTo>
                    <a:pt x="12" y="1589"/>
                  </a:lnTo>
                  <a:lnTo>
                    <a:pt x="12" y="1591"/>
                  </a:lnTo>
                  <a:lnTo>
                    <a:pt x="12" y="1591"/>
                  </a:lnTo>
                  <a:lnTo>
                    <a:pt x="12" y="1593"/>
                  </a:lnTo>
                  <a:lnTo>
                    <a:pt x="12" y="1593"/>
                  </a:lnTo>
                  <a:lnTo>
                    <a:pt x="16" y="1601"/>
                  </a:lnTo>
                  <a:lnTo>
                    <a:pt x="16" y="1601"/>
                  </a:lnTo>
                  <a:lnTo>
                    <a:pt x="18" y="1607"/>
                  </a:lnTo>
                  <a:lnTo>
                    <a:pt x="18" y="1607"/>
                  </a:lnTo>
                  <a:lnTo>
                    <a:pt x="20" y="1615"/>
                  </a:lnTo>
                  <a:lnTo>
                    <a:pt x="20" y="1615"/>
                  </a:lnTo>
                  <a:lnTo>
                    <a:pt x="22" y="1619"/>
                  </a:lnTo>
                  <a:lnTo>
                    <a:pt x="22" y="1619"/>
                  </a:lnTo>
                  <a:lnTo>
                    <a:pt x="26" y="1627"/>
                  </a:lnTo>
                  <a:lnTo>
                    <a:pt x="26" y="1627"/>
                  </a:lnTo>
                  <a:lnTo>
                    <a:pt x="28" y="1631"/>
                  </a:lnTo>
                  <a:lnTo>
                    <a:pt x="28" y="1631"/>
                  </a:lnTo>
                  <a:lnTo>
                    <a:pt x="34" y="1643"/>
                  </a:lnTo>
                  <a:lnTo>
                    <a:pt x="348" y="2200"/>
                  </a:lnTo>
                  <a:lnTo>
                    <a:pt x="348" y="2200"/>
                  </a:lnTo>
                  <a:lnTo>
                    <a:pt x="344" y="2190"/>
                  </a:lnTo>
                  <a:lnTo>
                    <a:pt x="344" y="2190"/>
                  </a:lnTo>
                  <a:lnTo>
                    <a:pt x="342" y="2188"/>
                  </a:lnTo>
                  <a:lnTo>
                    <a:pt x="342" y="2188"/>
                  </a:lnTo>
                  <a:lnTo>
                    <a:pt x="340" y="2182"/>
                  </a:lnTo>
                  <a:lnTo>
                    <a:pt x="340" y="2182"/>
                  </a:lnTo>
                  <a:lnTo>
                    <a:pt x="338" y="2178"/>
                  </a:lnTo>
                  <a:lnTo>
                    <a:pt x="338" y="2178"/>
                  </a:lnTo>
                  <a:lnTo>
                    <a:pt x="336" y="2172"/>
                  </a:lnTo>
                  <a:lnTo>
                    <a:pt x="336" y="2172"/>
                  </a:lnTo>
                  <a:lnTo>
                    <a:pt x="336" y="2168"/>
                  </a:lnTo>
                  <a:lnTo>
                    <a:pt x="336" y="2168"/>
                  </a:lnTo>
                  <a:lnTo>
                    <a:pt x="334" y="2162"/>
                  </a:lnTo>
                  <a:lnTo>
                    <a:pt x="334" y="2162"/>
                  </a:lnTo>
                  <a:lnTo>
                    <a:pt x="334" y="2158"/>
                  </a:lnTo>
                  <a:lnTo>
                    <a:pt x="334" y="2158"/>
                  </a:lnTo>
                  <a:lnTo>
                    <a:pt x="332" y="2150"/>
                  </a:lnTo>
                  <a:lnTo>
                    <a:pt x="332" y="2150"/>
                  </a:lnTo>
                  <a:lnTo>
                    <a:pt x="332" y="2146"/>
                  </a:lnTo>
                  <a:lnTo>
                    <a:pt x="332" y="2146"/>
                  </a:lnTo>
                  <a:lnTo>
                    <a:pt x="330" y="2140"/>
                  </a:lnTo>
                  <a:lnTo>
                    <a:pt x="330" y="2140"/>
                  </a:lnTo>
                  <a:lnTo>
                    <a:pt x="330" y="2134"/>
                  </a:lnTo>
                  <a:lnTo>
                    <a:pt x="330" y="2134"/>
                  </a:lnTo>
                  <a:lnTo>
                    <a:pt x="330" y="2128"/>
                  </a:lnTo>
                  <a:lnTo>
                    <a:pt x="330" y="2128"/>
                  </a:lnTo>
                  <a:lnTo>
                    <a:pt x="330" y="2124"/>
                  </a:lnTo>
                  <a:lnTo>
                    <a:pt x="330" y="2124"/>
                  </a:lnTo>
                  <a:lnTo>
                    <a:pt x="330" y="2116"/>
                  </a:lnTo>
                  <a:lnTo>
                    <a:pt x="330" y="2116"/>
                  </a:lnTo>
                  <a:lnTo>
                    <a:pt x="330" y="2112"/>
                  </a:lnTo>
                  <a:lnTo>
                    <a:pt x="330" y="2112"/>
                  </a:lnTo>
                  <a:lnTo>
                    <a:pt x="330" y="2104"/>
                  </a:lnTo>
                  <a:lnTo>
                    <a:pt x="330" y="2104"/>
                  </a:lnTo>
                  <a:lnTo>
                    <a:pt x="330" y="2100"/>
                  </a:lnTo>
                  <a:lnTo>
                    <a:pt x="330" y="2100"/>
                  </a:lnTo>
                  <a:lnTo>
                    <a:pt x="332" y="2090"/>
                  </a:lnTo>
                  <a:lnTo>
                    <a:pt x="332" y="2090"/>
                  </a:lnTo>
                  <a:lnTo>
                    <a:pt x="332" y="2086"/>
                  </a:lnTo>
                  <a:lnTo>
                    <a:pt x="332" y="2086"/>
                  </a:lnTo>
                  <a:lnTo>
                    <a:pt x="334" y="2074"/>
                  </a:lnTo>
                  <a:lnTo>
                    <a:pt x="334" y="2074"/>
                  </a:lnTo>
                  <a:lnTo>
                    <a:pt x="334" y="2072"/>
                  </a:lnTo>
                  <a:lnTo>
                    <a:pt x="334" y="2072"/>
                  </a:lnTo>
                  <a:lnTo>
                    <a:pt x="336" y="2060"/>
                  </a:lnTo>
                  <a:lnTo>
                    <a:pt x="336" y="2060"/>
                  </a:lnTo>
                  <a:lnTo>
                    <a:pt x="338" y="2056"/>
                  </a:lnTo>
                  <a:lnTo>
                    <a:pt x="338" y="2056"/>
                  </a:lnTo>
                  <a:lnTo>
                    <a:pt x="340" y="2046"/>
                  </a:lnTo>
                  <a:lnTo>
                    <a:pt x="340" y="2046"/>
                  </a:lnTo>
                  <a:lnTo>
                    <a:pt x="342" y="2040"/>
                  </a:lnTo>
                  <a:lnTo>
                    <a:pt x="342" y="2040"/>
                  </a:lnTo>
                  <a:lnTo>
                    <a:pt x="344" y="2032"/>
                  </a:lnTo>
                  <a:lnTo>
                    <a:pt x="344" y="2032"/>
                  </a:lnTo>
                  <a:lnTo>
                    <a:pt x="346" y="2026"/>
                  </a:lnTo>
                  <a:lnTo>
                    <a:pt x="346" y="2026"/>
                  </a:lnTo>
                  <a:lnTo>
                    <a:pt x="350" y="2018"/>
                  </a:lnTo>
                  <a:lnTo>
                    <a:pt x="350" y="2018"/>
                  </a:lnTo>
                  <a:lnTo>
                    <a:pt x="352" y="2012"/>
                  </a:lnTo>
                  <a:lnTo>
                    <a:pt x="352" y="2012"/>
                  </a:lnTo>
                  <a:lnTo>
                    <a:pt x="356" y="2004"/>
                  </a:lnTo>
                  <a:lnTo>
                    <a:pt x="356" y="2004"/>
                  </a:lnTo>
                  <a:lnTo>
                    <a:pt x="358" y="1996"/>
                  </a:lnTo>
                  <a:lnTo>
                    <a:pt x="358" y="1996"/>
                  </a:lnTo>
                  <a:lnTo>
                    <a:pt x="362" y="1988"/>
                  </a:lnTo>
                  <a:lnTo>
                    <a:pt x="362" y="1988"/>
                  </a:lnTo>
                  <a:lnTo>
                    <a:pt x="364" y="1980"/>
                  </a:lnTo>
                  <a:lnTo>
                    <a:pt x="364" y="1980"/>
                  </a:lnTo>
                  <a:lnTo>
                    <a:pt x="370" y="1970"/>
                  </a:lnTo>
                  <a:lnTo>
                    <a:pt x="370" y="1970"/>
                  </a:lnTo>
                  <a:lnTo>
                    <a:pt x="372" y="1964"/>
                  </a:lnTo>
                  <a:lnTo>
                    <a:pt x="372" y="1964"/>
                  </a:lnTo>
                  <a:lnTo>
                    <a:pt x="378" y="1952"/>
                  </a:lnTo>
                  <a:lnTo>
                    <a:pt x="378" y="1952"/>
                  </a:lnTo>
                  <a:lnTo>
                    <a:pt x="380" y="1948"/>
                  </a:lnTo>
                  <a:lnTo>
                    <a:pt x="380" y="1948"/>
                  </a:lnTo>
                  <a:lnTo>
                    <a:pt x="390" y="1932"/>
                  </a:lnTo>
                  <a:lnTo>
                    <a:pt x="390" y="1932"/>
                  </a:lnTo>
                  <a:lnTo>
                    <a:pt x="392" y="1926"/>
                  </a:lnTo>
                  <a:lnTo>
                    <a:pt x="392" y="1926"/>
                  </a:lnTo>
                  <a:lnTo>
                    <a:pt x="398" y="1916"/>
                  </a:lnTo>
                  <a:lnTo>
                    <a:pt x="398" y="1916"/>
                  </a:lnTo>
                  <a:lnTo>
                    <a:pt x="402" y="1910"/>
                  </a:lnTo>
                  <a:lnTo>
                    <a:pt x="402" y="1910"/>
                  </a:lnTo>
                  <a:lnTo>
                    <a:pt x="406" y="1902"/>
                  </a:lnTo>
                  <a:lnTo>
                    <a:pt x="406" y="1902"/>
                  </a:lnTo>
                  <a:lnTo>
                    <a:pt x="412" y="1894"/>
                  </a:lnTo>
                  <a:lnTo>
                    <a:pt x="412" y="1894"/>
                  </a:lnTo>
                  <a:lnTo>
                    <a:pt x="416" y="1886"/>
                  </a:lnTo>
                  <a:lnTo>
                    <a:pt x="416" y="1886"/>
                  </a:lnTo>
                  <a:lnTo>
                    <a:pt x="422" y="1878"/>
                  </a:lnTo>
                  <a:lnTo>
                    <a:pt x="422" y="1878"/>
                  </a:lnTo>
                  <a:lnTo>
                    <a:pt x="428" y="1870"/>
                  </a:lnTo>
                  <a:lnTo>
                    <a:pt x="428" y="1870"/>
                  </a:lnTo>
                  <a:lnTo>
                    <a:pt x="432" y="1862"/>
                  </a:lnTo>
                  <a:lnTo>
                    <a:pt x="432" y="1862"/>
                  </a:lnTo>
                  <a:lnTo>
                    <a:pt x="438" y="1854"/>
                  </a:lnTo>
                  <a:lnTo>
                    <a:pt x="438" y="1854"/>
                  </a:lnTo>
                  <a:lnTo>
                    <a:pt x="442" y="1848"/>
                  </a:lnTo>
                  <a:lnTo>
                    <a:pt x="442" y="1848"/>
                  </a:lnTo>
                  <a:lnTo>
                    <a:pt x="452" y="1832"/>
                  </a:lnTo>
                  <a:lnTo>
                    <a:pt x="452" y="1832"/>
                  </a:lnTo>
                  <a:lnTo>
                    <a:pt x="456" y="1828"/>
                  </a:lnTo>
                  <a:lnTo>
                    <a:pt x="456" y="1828"/>
                  </a:lnTo>
                  <a:lnTo>
                    <a:pt x="464" y="1816"/>
                  </a:lnTo>
                  <a:lnTo>
                    <a:pt x="464" y="1816"/>
                  </a:lnTo>
                  <a:lnTo>
                    <a:pt x="468" y="1812"/>
                  </a:lnTo>
                  <a:lnTo>
                    <a:pt x="468" y="1812"/>
                  </a:lnTo>
                  <a:lnTo>
                    <a:pt x="478" y="1798"/>
                  </a:lnTo>
                  <a:lnTo>
                    <a:pt x="478" y="1798"/>
                  </a:lnTo>
                  <a:lnTo>
                    <a:pt x="480" y="1796"/>
                  </a:lnTo>
                  <a:lnTo>
                    <a:pt x="480" y="1796"/>
                  </a:lnTo>
                  <a:lnTo>
                    <a:pt x="492" y="1780"/>
                  </a:lnTo>
                  <a:lnTo>
                    <a:pt x="492" y="1780"/>
                  </a:lnTo>
                  <a:lnTo>
                    <a:pt x="496" y="1776"/>
                  </a:lnTo>
                  <a:lnTo>
                    <a:pt x="496" y="1776"/>
                  </a:lnTo>
                  <a:lnTo>
                    <a:pt x="508" y="1762"/>
                  </a:lnTo>
                  <a:lnTo>
                    <a:pt x="508" y="1762"/>
                  </a:lnTo>
                  <a:lnTo>
                    <a:pt x="510" y="1760"/>
                  </a:lnTo>
                  <a:lnTo>
                    <a:pt x="510" y="1760"/>
                  </a:lnTo>
                  <a:lnTo>
                    <a:pt x="524" y="1744"/>
                  </a:lnTo>
                  <a:lnTo>
                    <a:pt x="524" y="1744"/>
                  </a:lnTo>
                  <a:lnTo>
                    <a:pt x="528" y="1738"/>
                  </a:lnTo>
                  <a:lnTo>
                    <a:pt x="528" y="1738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21"/>
                  </a:lnTo>
                  <a:lnTo>
                    <a:pt x="542" y="1719"/>
                  </a:lnTo>
                  <a:lnTo>
                    <a:pt x="542" y="1719"/>
                  </a:lnTo>
                  <a:lnTo>
                    <a:pt x="558" y="1705"/>
                  </a:lnTo>
                  <a:lnTo>
                    <a:pt x="558" y="1705"/>
                  </a:lnTo>
                  <a:lnTo>
                    <a:pt x="560" y="1701"/>
                  </a:lnTo>
                  <a:lnTo>
                    <a:pt x="560" y="1701"/>
                  </a:lnTo>
                  <a:lnTo>
                    <a:pt x="576" y="1683"/>
                  </a:lnTo>
                  <a:lnTo>
                    <a:pt x="576" y="1683"/>
                  </a:lnTo>
                  <a:lnTo>
                    <a:pt x="580" y="1679"/>
                  </a:lnTo>
                  <a:lnTo>
                    <a:pt x="580" y="1679"/>
                  </a:lnTo>
                  <a:lnTo>
                    <a:pt x="596" y="1663"/>
                  </a:lnTo>
                  <a:lnTo>
                    <a:pt x="596" y="1663"/>
                  </a:lnTo>
                  <a:lnTo>
                    <a:pt x="598" y="1661"/>
                  </a:lnTo>
                  <a:lnTo>
                    <a:pt x="598" y="1661"/>
                  </a:lnTo>
                  <a:lnTo>
                    <a:pt x="612" y="1645"/>
                  </a:lnTo>
                  <a:lnTo>
                    <a:pt x="612" y="1645"/>
                  </a:lnTo>
                  <a:lnTo>
                    <a:pt x="616" y="1641"/>
                  </a:lnTo>
                  <a:lnTo>
                    <a:pt x="616" y="1641"/>
                  </a:lnTo>
                  <a:lnTo>
                    <a:pt x="632" y="1625"/>
                  </a:lnTo>
                  <a:lnTo>
                    <a:pt x="632" y="1625"/>
                  </a:lnTo>
                  <a:lnTo>
                    <a:pt x="638" y="1619"/>
                  </a:lnTo>
                  <a:lnTo>
                    <a:pt x="638" y="1619"/>
                  </a:lnTo>
                  <a:lnTo>
                    <a:pt x="652" y="1605"/>
                  </a:lnTo>
                  <a:lnTo>
                    <a:pt x="652" y="1605"/>
                  </a:lnTo>
                  <a:lnTo>
                    <a:pt x="658" y="1599"/>
                  </a:lnTo>
                  <a:lnTo>
                    <a:pt x="658" y="1599"/>
                  </a:lnTo>
                  <a:lnTo>
                    <a:pt x="674" y="1583"/>
                  </a:lnTo>
                  <a:lnTo>
                    <a:pt x="674" y="1583"/>
                  </a:lnTo>
                  <a:lnTo>
                    <a:pt x="680" y="1579"/>
                  </a:lnTo>
                  <a:lnTo>
                    <a:pt x="680" y="1579"/>
                  </a:lnTo>
                  <a:lnTo>
                    <a:pt x="698" y="1563"/>
                  </a:lnTo>
                  <a:lnTo>
                    <a:pt x="698" y="1563"/>
                  </a:lnTo>
                  <a:lnTo>
                    <a:pt x="698" y="1561"/>
                  </a:lnTo>
                  <a:lnTo>
                    <a:pt x="698" y="1561"/>
                  </a:lnTo>
                  <a:lnTo>
                    <a:pt x="700" y="1559"/>
                  </a:lnTo>
                  <a:lnTo>
                    <a:pt x="700" y="1559"/>
                  </a:lnTo>
                  <a:lnTo>
                    <a:pt x="718" y="1543"/>
                  </a:lnTo>
                  <a:lnTo>
                    <a:pt x="718" y="1543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22" y="1539"/>
                  </a:lnTo>
                  <a:lnTo>
                    <a:pt x="742" y="1521"/>
                  </a:lnTo>
                  <a:lnTo>
                    <a:pt x="742" y="1521"/>
                  </a:lnTo>
                  <a:lnTo>
                    <a:pt x="744" y="1519"/>
                  </a:lnTo>
                  <a:lnTo>
                    <a:pt x="744" y="1519"/>
                  </a:lnTo>
                  <a:lnTo>
                    <a:pt x="764" y="1501"/>
                  </a:lnTo>
                  <a:lnTo>
                    <a:pt x="764" y="1501"/>
                  </a:lnTo>
                  <a:lnTo>
                    <a:pt x="768" y="1497"/>
                  </a:lnTo>
                  <a:lnTo>
                    <a:pt x="768" y="1497"/>
                  </a:lnTo>
                  <a:lnTo>
                    <a:pt x="790" y="1479"/>
                  </a:lnTo>
                  <a:lnTo>
                    <a:pt x="790" y="1479"/>
                  </a:lnTo>
                  <a:lnTo>
                    <a:pt x="792" y="1477"/>
                  </a:lnTo>
                  <a:lnTo>
                    <a:pt x="792" y="1477"/>
                  </a:lnTo>
                  <a:lnTo>
                    <a:pt x="814" y="1457"/>
                  </a:lnTo>
                  <a:lnTo>
                    <a:pt x="814" y="1457"/>
                  </a:lnTo>
                  <a:lnTo>
                    <a:pt x="816" y="1457"/>
                  </a:lnTo>
                  <a:lnTo>
                    <a:pt x="816" y="1457"/>
                  </a:lnTo>
                  <a:lnTo>
                    <a:pt x="840" y="1435"/>
                  </a:lnTo>
                  <a:lnTo>
                    <a:pt x="840" y="1435"/>
                  </a:lnTo>
                  <a:lnTo>
                    <a:pt x="894" y="1393"/>
                  </a:lnTo>
                  <a:lnTo>
                    <a:pt x="894" y="1393"/>
                  </a:lnTo>
                  <a:lnTo>
                    <a:pt x="894" y="1391"/>
                  </a:lnTo>
                  <a:lnTo>
                    <a:pt x="894" y="1391"/>
                  </a:lnTo>
                  <a:lnTo>
                    <a:pt x="948" y="1349"/>
                  </a:lnTo>
                  <a:lnTo>
                    <a:pt x="948" y="1349"/>
                  </a:lnTo>
                  <a:lnTo>
                    <a:pt x="952" y="1349"/>
                  </a:lnTo>
                  <a:lnTo>
                    <a:pt x="952" y="1349"/>
                  </a:lnTo>
                  <a:lnTo>
                    <a:pt x="1006" y="1307"/>
                  </a:lnTo>
                  <a:lnTo>
                    <a:pt x="1006" y="1307"/>
                  </a:lnTo>
                  <a:lnTo>
                    <a:pt x="1008" y="1305"/>
                  </a:lnTo>
                  <a:lnTo>
                    <a:pt x="1008" y="1305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6" y="1263"/>
                  </a:lnTo>
                  <a:lnTo>
                    <a:pt x="1068" y="1261"/>
                  </a:lnTo>
                  <a:lnTo>
                    <a:pt x="1068" y="1261"/>
                  </a:lnTo>
                  <a:lnTo>
                    <a:pt x="1128" y="1221"/>
                  </a:lnTo>
                  <a:lnTo>
                    <a:pt x="1128" y="1221"/>
                  </a:lnTo>
                  <a:lnTo>
                    <a:pt x="1128" y="1219"/>
                  </a:lnTo>
                  <a:lnTo>
                    <a:pt x="1128" y="1219"/>
                  </a:lnTo>
                  <a:lnTo>
                    <a:pt x="1130" y="1219"/>
                  </a:lnTo>
                  <a:lnTo>
                    <a:pt x="1130" y="1219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192" y="1177"/>
                  </a:lnTo>
                  <a:lnTo>
                    <a:pt x="1256" y="1135"/>
                  </a:lnTo>
                  <a:lnTo>
                    <a:pt x="1256" y="1135"/>
                  </a:lnTo>
                  <a:lnTo>
                    <a:pt x="1258" y="1135"/>
                  </a:lnTo>
                  <a:lnTo>
                    <a:pt x="1258" y="1135"/>
                  </a:lnTo>
                  <a:lnTo>
                    <a:pt x="1324" y="1093"/>
                  </a:lnTo>
                  <a:lnTo>
                    <a:pt x="1324" y="1093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396" y="1049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468" y="100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38" y="967"/>
                  </a:lnTo>
                  <a:lnTo>
                    <a:pt x="1542" y="965"/>
                  </a:lnTo>
                  <a:lnTo>
                    <a:pt x="1542" y="965"/>
                  </a:lnTo>
                  <a:lnTo>
                    <a:pt x="1610" y="929"/>
                  </a:lnTo>
                  <a:lnTo>
                    <a:pt x="1610" y="929"/>
                  </a:lnTo>
                  <a:lnTo>
                    <a:pt x="1614" y="927"/>
                  </a:lnTo>
                  <a:lnTo>
                    <a:pt x="1614" y="927"/>
                  </a:lnTo>
                  <a:lnTo>
                    <a:pt x="1680" y="893"/>
                  </a:lnTo>
                  <a:lnTo>
                    <a:pt x="1680" y="893"/>
                  </a:lnTo>
                  <a:lnTo>
                    <a:pt x="1684" y="891"/>
                  </a:lnTo>
                  <a:lnTo>
                    <a:pt x="1684" y="891"/>
                  </a:lnTo>
                  <a:lnTo>
                    <a:pt x="1750" y="859"/>
                  </a:lnTo>
                  <a:lnTo>
                    <a:pt x="1750" y="859"/>
                  </a:lnTo>
                  <a:lnTo>
                    <a:pt x="1752" y="859"/>
                  </a:lnTo>
                  <a:lnTo>
                    <a:pt x="1752" y="859"/>
                  </a:lnTo>
                  <a:lnTo>
                    <a:pt x="1754" y="857"/>
                  </a:lnTo>
                  <a:lnTo>
                    <a:pt x="1754" y="857"/>
                  </a:lnTo>
                  <a:lnTo>
                    <a:pt x="1820" y="827"/>
                  </a:lnTo>
                  <a:lnTo>
                    <a:pt x="1820" y="827"/>
                  </a:lnTo>
                  <a:lnTo>
                    <a:pt x="1822" y="825"/>
                  </a:lnTo>
                  <a:lnTo>
                    <a:pt x="1822" y="82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890" y="795"/>
                  </a:lnTo>
                  <a:lnTo>
                    <a:pt x="1922" y="781"/>
                  </a:lnTo>
                  <a:lnTo>
                    <a:pt x="1922" y="781"/>
                  </a:lnTo>
                  <a:lnTo>
                    <a:pt x="1924" y="781"/>
                  </a:lnTo>
                  <a:lnTo>
                    <a:pt x="1924" y="781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56" y="767"/>
                  </a:lnTo>
                  <a:lnTo>
                    <a:pt x="1986" y="755"/>
                  </a:lnTo>
                  <a:lnTo>
                    <a:pt x="1986" y="755"/>
                  </a:lnTo>
                  <a:lnTo>
                    <a:pt x="1990" y="753"/>
                  </a:lnTo>
                  <a:lnTo>
                    <a:pt x="1990" y="753"/>
                  </a:lnTo>
                  <a:lnTo>
                    <a:pt x="2018" y="741"/>
                  </a:lnTo>
                  <a:lnTo>
                    <a:pt x="2018" y="741"/>
                  </a:lnTo>
                  <a:lnTo>
                    <a:pt x="2022" y="741"/>
                  </a:lnTo>
                  <a:lnTo>
                    <a:pt x="2022" y="741"/>
                  </a:lnTo>
                  <a:lnTo>
                    <a:pt x="2050" y="729"/>
                  </a:lnTo>
                  <a:lnTo>
                    <a:pt x="2050" y="729"/>
                  </a:lnTo>
                  <a:lnTo>
                    <a:pt x="2054" y="729"/>
                  </a:lnTo>
                  <a:lnTo>
                    <a:pt x="2054" y="729"/>
                  </a:lnTo>
                  <a:lnTo>
                    <a:pt x="2080" y="719"/>
                  </a:lnTo>
                  <a:lnTo>
                    <a:pt x="2080" y="719"/>
                  </a:lnTo>
                  <a:lnTo>
                    <a:pt x="2082" y="717"/>
                  </a:lnTo>
                  <a:lnTo>
                    <a:pt x="2082" y="717"/>
                  </a:lnTo>
                  <a:lnTo>
                    <a:pt x="2086" y="717"/>
                  </a:lnTo>
                  <a:lnTo>
                    <a:pt x="2086" y="717"/>
                  </a:lnTo>
                  <a:lnTo>
                    <a:pt x="2112" y="707"/>
                  </a:lnTo>
                  <a:lnTo>
                    <a:pt x="2112" y="707"/>
                  </a:lnTo>
                  <a:lnTo>
                    <a:pt x="2116" y="705"/>
                  </a:lnTo>
                  <a:lnTo>
                    <a:pt x="2116" y="705"/>
                  </a:lnTo>
                  <a:lnTo>
                    <a:pt x="2142" y="697"/>
                  </a:lnTo>
                  <a:lnTo>
                    <a:pt x="2142" y="697"/>
                  </a:lnTo>
                  <a:lnTo>
                    <a:pt x="2146" y="695"/>
                  </a:lnTo>
                  <a:lnTo>
                    <a:pt x="2146" y="695"/>
                  </a:lnTo>
                  <a:lnTo>
                    <a:pt x="2172" y="687"/>
                  </a:lnTo>
                  <a:lnTo>
                    <a:pt x="2172" y="687"/>
                  </a:lnTo>
                  <a:lnTo>
                    <a:pt x="2176" y="685"/>
                  </a:lnTo>
                  <a:lnTo>
                    <a:pt x="2176" y="685"/>
                  </a:lnTo>
                  <a:lnTo>
                    <a:pt x="2178" y="685"/>
                  </a:lnTo>
                  <a:lnTo>
                    <a:pt x="2178" y="685"/>
                  </a:lnTo>
                  <a:lnTo>
                    <a:pt x="2202" y="677"/>
                  </a:lnTo>
                  <a:lnTo>
                    <a:pt x="2202" y="677"/>
                  </a:lnTo>
                  <a:lnTo>
                    <a:pt x="2208" y="675"/>
                  </a:lnTo>
                  <a:lnTo>
                    <a:pt x="2208" y="675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2" y="669"/>
                  </a:lnTo>
                  <a:lnTo>
                    <a:pt x="2236" y="667"/>
                  </a:lnTo>
                  <a:lnTo>
                    <a:pt x="2236" y="667"/>
                  </a:lnTo>
                  <a:lnTo>
                    <a:pt x="2260" y="659"/>
                  </a:lnTo>
                  <a:lnTo>
                    <a:pt x="2260" y="659"/>
                  </a:lnTo>
                  <a:lnTo>
                    <a:pt x="2262" y="659"/>
                  </a:lnTo>
                  <a:lnTo>
                    <a:pt x="2262" y="659"/>
                  </a:lnTo>
                  <a:lnTo>
                    <a:pt x="2264" y="659"/>
                  </a:lnTo>
                  <a:lnTo>
                    <a:pt x="2264" y="659"/>
                  </a:lnTo>
                  <a:lnTo>
                    <a:pt x="2290" y="651"/>
                  </a:lnTo>
                  <a:lnTo>
                    <a:pt x="2290" y="651"/>
                  </a:lnTo>
                  <a:lnTo>
                    <a:pt x="2292" y="651"/>
                  </a:lnTo>
                  <a:lnTo>
                    <a:pt x="2292" y="651"/>
                  </a:lnTo>
                  <a:lnTo>
                    <a:pt x="2316" y="645"/>
                  </a:lnTo>
                  <a:lnTo>
                    <a:pt x="2316" y="645"/>
                  </a:lnTo>
                  <a:lnTo>
                    <a:pt x="2320" y="643"/>
                  </a:lnTo>
                  <a:lnTo>
                    <a:pt x="2320" y="643"/>
                  </a:lnTo>
                  <a:lnTo>
                    <a:pt x="2344" y="637"/>
                  </a:lnTo>
                  <a:lnTo>
                    <a:pt x="2344" y="637"/>
                  </a:lnTo>
                  <a:lnTo>
                    <a:pt x="2348" y="637"/>
                  </a:lnTo>
                  <a:lnTo>
                    <a:pt x="2348" y="637"/>
                  </a:lnTo>
                  <a:lnTo>
                    <a:pt x="2372" y="631"/>
                  </a:lnTo>
                  <a:lnTo>
                    <a:pt x="2372" y="631"/>
                  </a:lnTo>
                  <a:lnTo>
                    <a:pt x="2374" y="631"/>
                  </a:lnTo>
                  <a:lnTo>
                    <a:pt x="2374" y="631"/>
                  </a:lnTo>
                  <a:lnTo>
                    <a:pt x="2396" y="625"/>
                  </a:lnTo>
                  <a:lnTo>
                    <a:pt x="2396" y="625"/>
                  </a:lnTo>
                  <a:lnTo>
                    <a:pt x="2398" y="625"/>
                  </a:lnTo>
                  <a:lnTo>
                    <a:pt x="2398" y="625"/>
                  </a:lnTo>
                  <a:lnTo>
                    <a:pt x="2420" y="621"/>
                  </a:lnTo>
                  <a:lnTo>
                    <a:pt x="2420" y="621"/>
                  </a:lnTo>
                  <a:lnTo>
                    <a:pt x="2424" y="619"/>
                  </a:lnTo>
                  <a:lnTo>
                    <a:pt x="2424" y="619"/>
                  </a:lnTo>
                  <a:lnTo>
                    <a:pt x="2444" y="615"/>
                  </a:lnTo>
                  <a:lnTo>
                    <a:pt x="2444" y="615"/>
                  </a:lnTo>
                  <a:lnTo>
                    <a:pt x="2448" y="615"/>
                  </a:lnTo>
                  <a:lnTo>
                    <a:pt x="2448" y="615"/>
                  </a:lnTo>
                  <a:lnTo>
                    <a:pt x="2468" y="611"/>
                  </a:lnTo>
                  <a:lnTo>
                    <a:pt x="2468" y="611"/>
                  </a:lnTo>
                  <a:lnTo>
                    <a:pt x="2474" y="611"/>
                  </a:lnTo>
                  <a:lnTo>
                    <a:pt x="2474" y="611"/>
                  </a:lnTo>
                  <a:lnTo>
                    <a:pt x="2492" y="607"/>
                  </a:lnTo>
                  <a:lnTo>
                    <a:pt x="2492" y="607"/>
                  </a:lnTo>
                  <a:lnTo>
                    <a:pt x="2498" y="607"/>
                  </a:lnTo>
                  <a:lnTo>
                    <a:pt x="2498" y="607"/>
                  </a:lnTo>
                  <a:lnTo>
                    <a:pt x="2512" y="605"/>
                  </a:lnTo>
                  <a:lnTo>
                    <a:pt x="2512" y="605"/>
                  </a:lnTo>
                  <a:lnTo>
                    <a:pt x="2518" y="605"/>
                  </a:lnTo>
                  <a:lnTo>
                    <a:pt x="2518" y="605"/>
                  </a:lnTo>
                  <a:lnTo>
                    <a:pt x="2536" y="601"/>
                  </a:lnTo>
                  <a:lnTo>
                    <a:pt x="2536" y="601"/>
                  </a:lnTo>
                  <a:lnTo>
                    <a:pt x="2542" y="601"/>
                  </a:lnTo>
                  <a:lnTo>
                    <a:pt x="2542" y="601"/>
                  </a:lnTo>
                  <a:lnTo>
                    <a:pt x="2558" y="599"/>
                  </a:lnTo>
                  <a:lnTo>
                    <a:pt x="2558" y="599"/>
                  </a:lnTo>
                  <a:lnTo>
                    <a:pt x="2560" y="599"/>
                  </a:lnTo>
                  <a:lnTo>
                    <a:pt x="2560" y="599"/>
                  </a:lnTo>
                  <a:lnTo>
                    <a:pt x="2578" y="599"/>
                  </a:lnTo>
                  <a:lnTo>
                    <a:pt x="2578" y="599"/>
                  </a:lnTo>
                  <a:lnTo>
                    <a:pt x="2584" y="597"/>
                  </a:lnTo>
                  <a:lnTo>
                    <a:pt x="2584" y="597"/>
                  </a:lnTo>
                  <a:lnTo>
                    <a:pt x="2600" y="597"/>
                  </a:lnTo>
                  <a:lnTo>
                    <a:pt x="2600" y="597"/>
                  </a:lnTo>
                  <a:lnTo>
                    <a:pt x="2604" y="597"/>
                  </a:lnTo>
                  <a:lnTo>
                    <a:pt x="2604" y="597"/>
                  </a:lnTo>
                  <a:lnTo>
                    <a:pt x="2618" y="597"/>
                  </a:lnTo>
                  <a:lnTo>
                    <a:pt x="2618" y="597"/>
                  </a:lnTo>
                  <a:lnTo>
                    <a:pt x="2622" y="597"/>
                  </a:lnTo>
                  <a:lnTo>
                    <a:pt x="2622" y="597"/>
                  </a:lnTo>
                  <a:lnTo>
                    <a:pt x="2638" y="597"/>
                  </a:lnTo>
                  <a:lnTo>
                    <a:pt x="2638" y="597"/>
                  </a:lnTo>
                  <a:lnTo>
                    <a:pt x="2642" y="597"/>
                  </a:lnTo>
                  <a:lnTo>
                    <a:pt x="2642" y="597"/>
                  </a:lnTo>
                  <a:lnTo>
                    <a:pt x="2658" y="597"/>
                  </a:lnTo>
                  <a:lnTo>
                    <a:pt x="2658" y="597"/>
                  </a:lnTo>
                  <a:lnTo>
                    <a:pt x="2660" y="597"/>
                  </a:lnTo>
                  <a:lnTo>
                    <a:pt x="2660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76" y="597"/>
                  </a:lnTo>
                  <a:lnTo>
                    <a:pt x="2692" y="599"/>
                  </a:lnTo>
                  <a:lnTo>
                    <a:pt x="2692" y="599"/>
                  </a:lnTo>
                  <a:lnTo>
                    <a:pt x="2694" y="599"/>
                  </a:lnTo>
                  <a:lnTo>
                    <a:pt x="2694" y="599"/>
                  </a:lnTo>
                  <a:lnTo>
                    <a:pt x="2710" y="601"/>
                  </a:lnTo>
                  <a:lnTo>
                    <a:pt x="2710" y="601"/>
                  </a:lnTo>
                  <a:lnTo>
                    <a:pt x="2712" y="601"/>
                  </a:lnTo>
                  <a:lnTo>
                    <a:pt x="2712" y="601"/>
                  </a:lnTo>
                  <a:lnTo>
                    <a:pt x="2724" y="603"/>
                  </a:lnTo>
                  <a:lnTo>
                    <a:pt x="2724" y="603"/>
                  </a:lnTo>
                  <a:lnTo>
                    <a:pt x="2728" y="603"/>
                  </a:lnTo>
                  <a:lnTo>
                    <a:pt x="2728" y="603"/>
                  </a:lnTo>
                  <a:lnTo>
                    <a:pt x="2740" y="605"/>
                  </a:lnTo>
                  <a:lnTo>
                    <a:pt x="2740" y="605"/>
                  </a:lnTo>
                  <a:lnTo>
                    <a:pt x="2742" y="605"/>
                  </a:lnTo>
                  <a:lnTo>
                    <a:pt x="2742" y="605"/>
                  </a:lnTo>
                  <a:lnTo>
                    <a:pt x="2754" y="609"/>
                  </a:lnTo>
                  <a:lnTo>
                    <a:pt x="2754" y="609"/>
                  </a:lnTo>
                  <a:lnTo>
                    <a:pt x="2756" y="609"/>
                  </a:lnTo>
                  <a:lnTo>
                    <a:pt x="2756" y="609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68" y="611"/>
                  </a:lnTo>
                  <a:lnTo>
                    <a:pt x="2770" y="613"/>
                  </a:lnTo>
                  <a:lnTo>
                    <a:pt x="2770" y="613"/>
                  </a:lnTo>
                  <a:lnTo>
                    <a:pt x="2780" y="615"/>
                  </a:lnTo>
                  <a:lnTo>
                    <a:pt x="2780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82" y="615"/>
                  </a:lnTo>
                  <a:lnTo>
                    <a:pt x="2792" y="619"/>
                  </a:lnTo>
                  <a:lnTo>
                    <a:pt x="2792" y="619"/>
                  </a:lnTo>
                  <a:lnTo>
                    <a:pt x="2794" y="621"/>
                  </a:lnTo>
                  <a:lnTo>
                    <a:pt x="2794" y="621"/>
                  </a:lnTo>
                  <a:lnTo>
                    <a:pt x="2804" y="625"/>
                  </a:lnTo>
                  <a:lnTo>
                    <a:pt x="2804" y="625"/>
                  </a:lnTo>
                  <a:lnTo>
                    <a:pt x="2806" y="625"/>
                  </a:lnTo>
                  <a:lnTo>
                    <a:pt x="2806" y="625"/>
                  </a:lnTo>
                  <a:lnTo>
                    <a:pt x="2816" y="629"/>
                  </a:lnTo>
                  <a:lnTo>
                    <a:pt x="2816" y="629"/>
                  </a:lnTo>
                  <a:lnTo>
                    <a:pt x="2816" y="631"/>
                  </a:lnTo>
                  <a:lnTo>
                    <a:pt x="2816" y="631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6" y="635"/>
                  </a:lnTo>
                  <a:lnTo>
                    <a:pt x="2828" y="635"/>
                  </a:lnTo>
                  <a:lnTo>
                    <a:pt x="2828" y="635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36" y="641"/>
                  </a:lnTo>
                  <a:lnTo>
                    <a:pt x="2846" y="647"/>
                  </a:lnTo>
                  <a:lnTo>
                    <a:pt x="2846" y="647"/>
                  </a:lnTo>
                  <a:lnTo>
                    <a:pt x="2846" y="649"/>
                  </a:lnTo>
                  <a:lnTo>
                    <a:pt x="2846" y="649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</p:spTree>
    <p:extLst>
      <p:ext uri="{BB962C8B-B14F-4D97-AF65-F5344CB8AC3E}">
        <p14:creationId xmlns:p14="http://schemas.microsoft.com/office/powerpoint/2010/main" val="97704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44A455F3-5461-4591-A041-1CE4E63B3078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012160" y="771550"/>
            <a:ext cx="2808312" cy="397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5472608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11B9BC-F6A2-4854-BD74-3CC92B9ABAE9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2836430-19B8-4FE0-BA80-AADB6073DB3A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1FBC38A-55D9-4FD1-99FB-468C4171E193}"/>
              </a:ext>
            </a:extLst>
          </p:cNvPr>
          <p:cNvGrpSpPr/>
          <p:nvPr userDrawn="1"/>
        </p:nvGrpSpPr>
        <p:grpSpPr>
          <a:xfrm rot="20150758">
            <a:off x="5946507" y="991823"/>
            <a:ext cx="481173" cy="506894"/>
            <a:chOff x="-612775" y="963613"/>
            <a:chExt cx="3444876" cy="362902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6A3D8CB0-983A-42F0-AE67-EBF5BC785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3C736B56-B740-49F8-A537-B94B0669B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4B31056-C254-4BBD-95B5-D25C85E05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D6F3476E-D14E-4881-9FF0-710B3C2AA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C8A9BF08-68F5-430C-831E-A5D83B22CA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77EC58-9264-427F-B5BD-391D56FEC8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7AED82A-A378-4632-803C-C469942E1059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19" name="Freeform 12">
              <a:extLst>
                <a:ext uri="{FF2B5EF4-FFF2-40B4-BE49-F238E27FC236}">
                  <a16:creationId xmlns:a16="http://schemas.microsoft.com/office/drawing/2014/main" id="{77BF6398-C1A3-41B5-9966-D57B8DD5D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0" name="Freeform 13">
              <a:extLst>
                <a:ext uri="{FF2B5EF4-FFF2-40B4-BE49-F238E27FC236}">
                  <a16:creationId xmlns:a16="http://schemas.microsoft.com/office/drawing/2014/main" id="{9DEC7712-7FD3-4A1E-8BE8-A43638DF6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1" name="Freeform 14">
              <a:extLst>
                <a:ext uri="{FF2B5EF4-FFF2-40B4-BE49-F238E27FC236}">
                  <a16:creationId xmlns:a16="http://schemas.microsoft.com/office/drawing/2014/main" id="{47DB0912-B9DD-41D0-83D1-423BAC0B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22" name="Freeform 15">
              <a:extLst>
                <a:ext uri="{FF2B5EF4-FFF2-40B4-BE49-F238E27FC236}">
                  <a16:creationId xmlns:a16="http://schemas.microsoft.com/office/drawing/2014/main" id="{0F12F32E-0B49-46B9-B3E5-C45593D53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B2C64993-7BE5-434E-A513-F3F91310AD8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461" y="3075806"/>
            <a:ext cx="874054" cy="67723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838576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761EF3-6E25-4767-BD4A-F73DEF204B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0"/>
            <a:ext cx="9144001" cy="32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742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A8F4F5-58B0-454E-9C11-FADC9F1B62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3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235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B1D4BC-DE65-4265-9945-89E35DA7FA8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20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368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AB52C-7F45-4FA1-8DEC-83AD326FBC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94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E47CB51-5B72-4A0F-A408-5301574EC5F6}"/>
              </a:ext>
            </a:extLst>
          </p:cNvPr>
          <p:cNvSpPr/>
          <p:nvPr userDrawn="1"/>
        </p:nvSpPr>
        <p:spPr>
          <a:xfrm>
            <a:off x="0" y="0"/>
            <a:ext cx="9144000" cy="3219822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0192B7A4-A805-4BC5-9968-192D8B8A4103}"/>
              </a:ext>
            </a:extLst>
          </p:cNvPr>
          <p:cNvSpPr/>
          <p:nvPr userDrawn="1"/>
        </p:nvSpPr>
        <p:spPr>
          <a:xfrm rot="1171162">
            <a:off x="4586766" y="-796928"/>
            <a:ext cx="5799197" cy="3241009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914776B8-7B03-4505-AEDF-84602B300845}"/>
              </a:ext>
            </a:extLst>
          </p:cNvPr>
          <p:cNvSpPr/>
          <p:nvPr userDrawn="1"/>
        </p:nvSpPr>
        <p:spPr>
          <a:xfrm>
            <a:off x="7711986" y="2252610"/>
            <a:ext cx="870719" cy="739880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2">
            <a:extLst>
              <a:ext uri="{FF2B5EF4-FFF2-40B4-BE49-F238E27FC236}">
                <a16:creationId xmlns:a16="http://schemas.microsoft.com/office/drawing/2014/main" id="{C8306C14-4AE4-4B0C-9BF0-7AD54AAF7134}"/>
              </a:ext>
            </a:extLst>
          </p:cNvPr>
          <p:cNvSpPr/>
          <p:nvPr userDrawn="1"/>
        </p:nvSpPr>
        <p:spPr>
          <a:xfrm>
            <a:off x="3856036" y="1490092"/>
            <a:ext cx="3451903" cy="1729729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69AE04">
              <a:alpha val="27843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2">
            <a:extLst>
              <a:ext uri="{FF2B5EF4-FFF2-40B4-BE49-F238E27FC236}">
                <a16:creationId xmlns:a16="http://schemas.microsoft.com/office/drawing/2014/main" id="{9D3954BD-C8A0-4E3D-9812-39823FE08461}"/>
              </a:ext>
            </a:extLst>
          </p:cNvPr>
          <p:cNvSpPr/>
          <p:nvPr userDrawn="1"/>
        </p:nvSpPr>
        <p:spPr>
          <a:xfrm>
            <a:off x="0" y="915566"/>
            <a:ext cx="4598447" cy="2304256"/>
          </a:xfrm>
          <a:custGeom>
            <a:avLst/>
            <a:gdLst>
              <a:gd name="connsiteX0" fmla="*/ 0 w 3384376"/>
              <a:gd name="connsiteY0" fmla="*/ 1692188 h 3384376"/>
              <a:gd name="connsiteX1" fmla="*/ 1692188 w 3384376"/>
              <a:gd name="connsiteY1" fmla="*/ 0 h 3384376"/>
              <a:gd name="connsiteX2" fmla="*/ 3384376 w 3384376"/>
              <a:gd name="connsiteY2" fmla="*/ 1692188 h 3384376"/>
              <a:gd name="connsiteX3" fmla="*/ 1692188 w 3384376"/>
              <a:gd name="connsiteY3" fmla="*/ 3384376 h 3384376"/>
              <a:gd name="connsiteX4" fmla="*/ 0 w 3384376"/>
              <a:gd name="connsiteY4" fmla="*/ 1692188 h 3384376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903711"/>
              <a:gd name="connsiteX1" fmla="*/ 1692188 w 3384376"/>
              <a:gd name="connsiteY1" fmla="*/ 0 h 1903711"/>
              <a:gd name="connsiteX2" fmla="*/ 3384376 w 3384376"/>
              <a:gd name="connsiteY2" fmla="*/ 1692188 h 1903711"/>
              <a:gd name="connsiteX3" fmla="*/ 0 w 3384376"/>
              <a:gd name="connsiteY3" fmla="*/ 1692188 h 1903711"/>
              <a:gd name="connsiteX0" fmla="*/ 0 w 3384376"/>
              <a:gd name="connsiteY0" fmla="*/ 1692188 h 1814829"/>
              <a:gd name="connsiteX1" fmla="*/ 1692188 w 3384376"/>
              <a:gd name="connsiteY1" fmla="*/ 0 h 1814829"/>
              <a:gd name="connsiteX2" fmla="*/ 3384376 w 3384376"/>
              <a:gd name="connsiteY2" fmla="*/ 1692188 h 1814829"/>
              <a:gd name="connsiteX3" fmla="*/ 0 w 3384376"/>
              <a:gd name="connsiteY3" fmla="*/ 1692188 h 1814829"/>
              <a:gd name="connsiteX0" fmla="*/ 0 w 3384376"/>
              <a:gd name="connsiteY0" fmla="*/ 1692188 h 1692188"/>
              <a:gd name="connsiteX1" fmla="*/ 1692188 w 3384376"/>
              <a:gd name="connsiteY1" fmla="*/ 0 h 1692188"/>
              <a:gd name="connsiteX2" fmla="*/ 3384376 w 3384376"/>
              <a:gd name="connsiteY2" fmla="*/ 1692188 h 1692188"/>
              <a:gd name="connsiteX3" fmla="*/ 0 w 3384376"/>
              <a:gd name="connsiteY3" fmla="*/ 1692188 h 1692188"/>
              <a:gd name="connsiteX0" fmla="*/ 0 w 3384376"/>
              <a:gd name="connsiteY0" fmla="*/ 1692188 h 1693100"/>
              <a:gd name="connsiteX1" fmla="*/ 1692188 w 3384376"/>
              <a:gd name="connsiteY1" fmla="*/ 0 h 1693100"/>
              <a:gd name="connsiteX2" fmla="*/ 3384376 w 3384376"/>
              <a:gd name="connsiteY2" fmla="*/ 1692188 h 1693100"/>
              <a:gd name="connsiteX3" fmla="*/ 0 w 3384376"/>
              <a:gd name="connsiteY3" fmla="*/ 1692188 h 1693100"/>
              <a:gd name="connsiteX0" fmla="*/ 0 w 3384376"/>
              <a:gd name="connsiteY0" fmla="*/ 1692188 h 1710927"/>
              <a:gd name="connsiteX1" fmla="*/ 1692188 w 3384376"/>
              <a:gd name="connsiteY1" fmla="*/ 0 h 1710927"/>
              <a:gd name="connsiteX2" fmla="*/ 3384376 w 3384376"/>
              <a:gd name="connsiteY2" fmla="*/ 1692188 h 1710927"/>
              <a:gd name="connsiteX3" fmla="*/ 0 w 3384376"/>
              <a:gd name="connsiteY3" fmla="*/ 1692188 h 1710927"/>
              <a:gd name="connsiteX0" fmla="*/ 0 w 3384376"/>
              <a:gd name="connsiteY0" fmla="*/ 1692188 h 1695892"/>
              <a:gd name="connsiteX1" fmla="*/ 1692188 w 3384376"/>
              <a:gd name="connsiteY1" fmla="*/ 0 h 1695892"/>
              <a:gd name="connsiteX2" fmla="*/ 3384376 w 3384376"/>
              <a:gd name="connsiteY2" fmla="*/ 1692188 h 1695892"/>
              <a:gd name="connsiteX3" fmla="*/ 0 w 3384376"/>
              <a:gd name="connsiteY3" fmla="*/ 1692188 h 1695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4376" h="1695892">
                <a:moveTo>
                  <a:pt x="0" y="1692188"/>
                </a:moveTo>
                <a:cubicBezTo>
                  <a:pt x="0" y="757618"/>
                  <a:pt x="757618" y="0"/>
                  <a:pt x="1692188" y="0"/>
                </a:cubicBezTo>
                <a:cubicBezTo>
                  <a:pt x="2626758" y="0"/>
                  <a:pt x="3384376" y="757618"/>
                  <a:pt x="3384376" y="1692188"/>
                </a:cubicBezTo>
                <a:cubicBezTo>
                  <a:pt x="2967264" y="1697127"/>
                  <a:pt x="614541" y="1697128"/>
                  <a:pt x="0" y="1692188"/>
                </a:cubicBezTo>
                <a:close/>
              </a:path>
            </a:pathLst>
          </a:custGeom>
          <a:solidFill>
            <a:srgbClr val="50CFDA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826056F-94DE-40CD-B50F-71106903E2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4302217" y="4839665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202F465-B922-4840-91F9-FFFFA705B82A}"/>
              </a:ext>
            </a:extLst>
          </p:cNvPr>
          <p:cNvSpPr/>
          <p:nvPr userDrawn="1"/>
        </p:nvSpPr>
        <p:spPr>
          <a:xfrm rot="20811734">
            <a:off x="1101866" y="-505507"/>
            <a:ext cx="4958858" cy="2771367"/>
          </a:xfrm>
          <a:prstGeom prst="ellipse">
            <a:avLst/>
          </a:prstGeom>
          <a:noFill/>
          <a:ln w="19050">
            <a:solidFill>
              <a:srgbClr val="486AE5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0476227-494F-42E1-96DC-952D075A16CE}"/>
              </a:ext>
            </a:extLst>
          </p:cNvPr>
          <p:cNvGrpSpPr/>
          <p:nvPr userDrawn="1"/>
        </p:nvGrpSpPr>
        <p:grpSpPr>
          <a:xfrm>
            <a:off x="4023267" y="848657"/>
            <a:ext cx="643652" cy="520445"/>
            <a:chOff x="-2605087" y="5451475"/>
            <a:chExt cx="1443038" cy="1166813"/>
          </a:xfrm>
        </p:grpSpPr>
        <p:sp>
          <p:nvSpPr>
            <p:cNvPr id="20" name="Freeform 66">
              <a:extLst>
                <a:ext uri="{FF2B5EF4-FFF2-40B4-BE49-F238E27FC236}">
                  <a16:creationId xmlns:a16="http://schemas.microsoft.com/office/drawing/2014/main" id="{462513F3-CBAC-4CA9-AAD8-691FC0CD351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427287" y="5764213"/>
              <a:ext cx="927100" cy="854075"/>
            </a:xfrm>
            <a:custGeom>
              <a:avLst/>
              <a:gdLst>
                <a:gd name="T0" fmla="*/ 55 w 584"/>
                <a:gd name="T1" fmla="*/ 0 h 538"/>
                <a:gd name="T2" fmla="*/ 24 w 584"/>
                <a:gd name="T3" fmla="*/ 10 h 538"/>
                <a:gd name="T4" fmla="*/ 5 w 584"/>
                <a:gd name="T5" fmla="*/ 34 h 538"/>
                <a:gd name="T6" fmla="*/ 0 w 584"/>
                <a:gd name="T7" fmla="*/ 371 h 538"/>
                <a:gd name="T8" fmla="*/ 5 w 584"/>
                <a:gd name="T9" fmla="*/ 391 h 538"/>
                <a:gd name="T10" fmla="*/ 24 w 584"/>
                <a:gd name="T11" fmla="*/ 416 h 538"/>
                <a:gd name="T12" fmla="*/ 55 w 584"/>
                <a:gd name="T13" fmla="*/ 426 h 538"/>
                <a:gd name="T14" fmla="*/ 209 w 584"/>
                <a:gd name="T15" fmla="*/ 448 h 538"/>
                <a:gd name="T16" fmla="*/ 195 w 584"/>
                <a:gd name="T17" fmla="*/ 512 h 538"/>
                <a:gd name="T18" fmla="*/ 153 w 584"/>
                <a:gd name="T19" fmla="*/ 514 h 538"/>
                <a:gd name="T20" fmla="*/ 144 w 584"/>
                <a:gd name="T21" fmla="*/ 526 h 538"/>
                <a:gd name="T22" fmla="*/ 148 w 584"/>
                <a:gd name="T23" fmla="*/ 534 h 538"/>
                <a:gd name="T24" fmla="*/ 426 w 584"/>
                <a:gd name="T25" fmla="*/ 538 h 538"/>
                <a:gd name="T26" fmla="*/ 435 w 584"/>
                <a:gd name="T27" fmla="*/ 534 h 538"/>
                <a:gd name="T28" fmla="*/ 440 w 584"/>
                <a:gd name="T29" fmla="*/ 526 h 538"/>
                <a:gd name="T30" fmla="*/ 431 w 584"/>
                <a:gd name="T31" fmla="*/ 514 h 538"/>
                <a:gd name="T32" fmla="*/ 389 w 584"/>
                <a:gd name="T33" fmla="*/ 512 h 538"/>
                <a:gd name="T34" fmla="*/ 374 w 584"/>
                <a:gd name="T35" fmla="*/ 448 h 538"/>
                <a:gd name="T36" fmla="*/ 528 w 584"/>
                <a:gd name="T37" fmla="*/ 426 h 538"/>
                <a:gd name="T38" fmla="*/ 560 w 584"/>
                <a:gd name="T39" fmla="*/ 416 h 538"/>
                <a:gd name="T40" fmla="*/ 579 w 584"/>
                <a:gd name="T41" fmla="*/ 391 h 538"/>
                <a:gd name="T42" fmla="*/ 584 w 584"/>
                <a:gd name="T43" fmla="*/ 55 h 538"/>
                <a:gd name="T44" fmla="*/ 579 w 584"/>
                <a:gd name="T45" fmla="*/ 34 h 538"/>
                <a:gd name="T46" fmla="*/ 560 w 584"/>
                <a:gd name="T47" fmla="*/ 10 h 538"/>
                <a:gd name="T48" fmla="*/ 528 w 584"/>
                <a:gd name="T49" fmla="*/ 0 h 538"/>
                <a:gd name="T50" fmla="*/ 25 w 584"/>
                <a:gd name="T51" fmla="*/ 55 h 538"/>
                <a:gd name="T52" fmla="*/ 30 w 584"/>
                <a:gd name="T53" fmla="*/ 39 h 538"/>
                <a:gd name="T54" fmla="*/ 44 w 584"/>
                <a:gd name="T55" fmla="*/ 28 h 538"/>
                <a:gd name="T56" fmla="*/ 528 w 584"/>
                <a:gd name="T57" fmla="*/ 26 h 538"/>
                <a:gd name="T58" fmla="*/ 540 w 584"/>
                <a:gd name="T59" fmla="*/ 28 h 538"/>
                <a:gd name="T60" fmla="*/ 554 w 584"/>
                <a:gd name="T61" fmla="*/ 39 h 538"/>
                <a:gd name="T62" fmla="*/ 559 w 584"/>
                <a:gd name="T63" fmla="*/ 55 h 538"/>
                <a:gd name="T64" fmla="*/ 25 w 584"/>
                <a:gd name="T65" fmla="*/ 55 h 538"/>
                <a:gd name="T66" fmla="*/ 227 w 584"/>
                <a:gd name="T67" fmla="*/ 492 h 538"/>
                <a:gd name="T68" fmla="*/ 237 w 584"/>
                <a:gd name="T69" fmla="*/ 426 h 538"/>
                <a:gd name="T70" fmla="*/ 349 w 584"/>
                <a:gd name="T71" fmla="*/ 448 h 538"/>
                <a:gd name="T72" fmla="*/ 362 w 584"/>
                <a:gd name="T73" fmla="*/ 512 h 538"/>
                <a:gd name="T74" fmla="*/ 559 w 584"/>
                <a:gd name="T75" fmla="*/ 371 h 538"/>
                <a:gd name="T76" fmla="*/ 556 w 584"/>
                <a:gd name="T77" fmla="*/ 382 h 538"/>
                <a:gd name="T78" fmla="*/ 545 w 584"/>
                <a:gd name="T79" fmla="*/ 395 h 538"/>
                <a:gd name="T80" fmla="*/ 528 w 584"/>
                <a:gd name="T81" fmla="*/ 400 h 538"/>
                <a:gd name="T82" fmla="*/ 49 w 584"/>
                <a:gd name="T83" fmla="*/ 400 h 538"/>
                <a:gd name="T84" fmla="*/ 34 w 584"/>
                <a:gd name="T85" fmla="*/ 391 h 538"/>
                <a:gd name="T86" fmla="*/ 25 w 584"/>
                <a:gd name="T87" fmla="*/ 375 h 538"/>
                <a:gd name="T88" fmla="*/ 559 w 584"/>
                <a:gd name="T89" fmla="*/ 367 h 5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84" h="538">
                  <a:moveTo>
                    <a:pt x="528" y="0"/>
                  </a:moveTo>
                  <a:lnTo>
                    <a:pt x="55" y="0"/>
                  </a:lnTo>
                  <a:lnTo>
                    <a:pt x="55" y="0"/>
                  </a:lnTo>
                  <a:lnTo>
                    <a:pt x="44" y="1"/>
                  </a:lnTo>
                  <a:lnTo>
                    <a:pt x="34" y="5"/>
                  </a:lnTo>
                  <a:lnTo>
                    <a:pt x="24" y="10"/>
                  </a:lnTo>
                  <a:lnTo>
                    <a:pt x="16" y="17"/>
                  </a:lnTo>
                  <a:lnTo>
                    <a:pt x="10" y="25"/>
                  </a:lnTo>
                  <a:lnTo>
                    <a:pt x="5" y="34"/>
                  </a:lnTo>
                  <a:lnTo>
                    <a:pt x="1" y="44"/>
                  </a:lnTo>
                  <a:lnTo>
                    <a:pt x="0" y="55"/>
                  </a:lnTo>
                  <a:lnTo>
                    <a:pt x="0" y="371"/>
                  </a:lnTo>
                  <a:lnTo>
                    <a:pt x="0" y="371"/>
                  </a:lnTo>
                  <a:lnTo>
                    <a:pt x="1" y="382"/>
                  </a:lnTo>
                  <a:lnTo>
                    <a:pt x="5" y="391"/>
                  </a:lnTo>
                  <a:lnTo>
                    <a:pt x="10" y="401"/>
                  </a:lnTo>
                  <a:lnTo>
                    <a:pt x="16" y="408"/>
                  </a:lnTo>
                  <a:lnTo>
                    <a:pt x="24" y="416"/>
                  </a:lnTo>
                  <a:lnTo>
                    <a:pt x="34" y="421"/>
                  </a:lnTo>
                  <a:lnTo>
                    <a:pt x="44" y="424"/>
                  </a:lnTo>
                  <a:lnTo>
                    <a:pt x="55" y="426"/>
                  </a:lnTo>
                  <a:lnTo>
                    <a:pt x="211" y="426"/>
                  </a:lnTo>
                  <a:lnTo>
                    <a:pt x="211" y="426"/>
                  </a:lnTo>
                  <a:lnTo>
                    <a:pt x="209" y="448"/>
                  </a:lnTo>
                  <a:lnTo>
                    <a:pt x="206" y="470"/>
                  </a:lnTo>
                  <a:lnTo>
                    <a:pt x="201" y="492"/>
                  </a:lnTo>
                  <a:lnTo>
                    <a:pt x="195" y="512"/>
                  </a:lnTo>
                  <a:lnTo>
                    <a:pt x="157" y="512"/>
                  </a:lnTo>
                  <a:lnTo>
                    <a:pt x="157" y="512"/>
                  </a:lnTo>
                  <a:lnTo>
                    <a:pt x="153" y="514"/>
                  </a:lnTo>
                  <a:lnTo>
                    <a:pt x="148" y="516"/>
                  </a:lnTo>
                  <a:lnTo>
                    <a:pt x="145" y="521"/>
                  </a:lnTo>
                  <a:lnTo>
                    <a:pt x="144" y="526"/>
                  </a:lnTo>
                  <a:lnTo>
                    <a:pt x="144" y="526"/>
                  </a:lnTo>
                  <a:lnTo>
                    <a:pt x="145" y="531"/>
                  </a:lnTo>
                  <a:lnTo>
                    <a:pt x="148" y="534"/>
                  </a:lnTo>
                  <a:lnTo>
                    <a:pt x="153" y="537"/>
                  </a:lnTo>
                  <a:lnTo>
                    <a:pt x="157" y="538"/>
                  </a:lnTo>
                  <a:lnTo>
                    <a:pt x="426" y="538"/>
                  </a:lnTo>
                  <a:lnTo>
                    <a:pt x="426" y="538"/>
                  </a:lnTo>
                  <a:lnTo>
                    <a:pt x="431" y="537"/>
                  </a:lnTo>
                  <a:lnTo>
                    <a:pt x="435" y="534"/>
                  </a:lnTo>
                  <a:lnTo>
                    <a:pt x="439" y="531"/>
                  </a:lnTo>
                  <a:lnTo>
                    <a:pt x="440" y="526"/>
                  </a:lnTo>
                  <a:lnTo>
                    <a:pt x="440" y="526"/>
                  </a:lnTo>
                  <a:lnTo>
                    <a:pt x="439" y="521"/>
                  </a:lnTo>
                  <a:lnTo>
                    <a:pt x="435" y="516"/>
                  </a:lnTo>
                  <a:lnTo>
                    <a:pt x="431" y="514"/>
                  </a:lnTo>
                  <a:lnTo>
                    <a:pt x="426" y="512"/>
                  </a:lnTo>
                  <a:lnTo>
                    <a:pt x="389" y="512"/>
                  </a:lnTo>
                  <a:lnTo>
                    <a:pt x="389" y="512"/>
                  </a:lnTo>
                  <a:lnTo>
                    <a:pt x="382" y="492"/>
                  </a:lnTo>
                  <a:lnTo>
                    <a:pt x="378" y="470"/>
                  </a:lnTo>
                  <a:lnTo>
                    <a:pt x="374" y="448"/>
                  </a:lnTo>
                  <a:lnTo>
                    <a:pt x="373" y="426"/>
                  </a:lnTo>
                  <a:lnTo>
                    <a:pt x="528" y="426"/>
                  </a:lnTo>
                  <a:lnTo>
                    <a:pt x="528" y="426"/>
                  </a:lnTo>
                  <a:lnTo>
                    <a:pt x="540" y="424"/>
                  </a:lnTo>
                  <a:lnTo>
                    <a:pt x="550" y="421"/>
                  </a:lnTo>
                  <a:lnTo>
                    <a:pt x="560" y="416"/>
                  </a:lnTo>
                  <a:lnTo>
                    <a:pt x="567" y="408"/>
                  </a:lnTo>
                  <a:lnTo>
                    <a:pt x="574" y="401"/>
                  </a:lnTo>
                  <a:lnTo>
                    <a:pt x="579" y="391"/>
                  </a:lnTo>
                  <a:lnTo>
                    <a:pt x="583" y="382"/>
                  </a:lnTo>
                  <a:lnTo>
                    <a:pt x="584" y="371"/>
                  </a:lnTo>
                  <a:lnTo>
                    <a:pt x="584" y="55"/>
                  </a:lnTo>
                  <a:lnTo>
                    <a:pt x="584" y="55"/>
                  </a:lnTo>
                  <a:lnTo>
                    <a:pt x="583" y="44"/>
                  </a:lnTo>
                  <a:lnTo>
                    <a:pt x="579" y="34"/>
                  </a:lnTo>
                  <a:lnTo>
                    <a:pt x="574" y="25"/>
                  </a:lnTo>
                  <a:lnTo>
                    <a:pt x="567" y="17"/>
                  </a:lnTo>
                  <a:lnTo>
                    <a:pt x="560" y="10"/>
                  </a:lnTo>
                  <a:lnTo>
                    <a:pt x="550" y="5"/>
                  </a:lnTo>
                  <a:lnTo>
                    <a:pt x="540" y="1"/>
                  </a:lnTo>
                  <a:lnTo>
                    <a:pt x="528" y="0"/>
                  </a:lnTo>
                  <a:lnTo>
                    <a:pt x="528" y="0"/>
                  </a:lnTo>
                  <a:close/>
                  <a:moveTo>
                    <a:pt x="25" y="55"/>
                  </a:moveTo>
                  <a:lnTo>
                    <a:pt x="25" y="55"/>
                  </a:lnTo>
                  <a:lnTo>
                    <a:pt x="25" y="49"/>
                  </a:lnTo>
                  <a:lnTo>
                    <a:pt x="28" y="44"/>
                  </a:lnTo>
                  <a:lnTo>
                    <a:pt x="30" y="39"/>
                  </a:lnTo>
                  <a:lnTo>
                    <a:pt x="34" y="34"/>
                  </a:lnTo>
                  <a:lnTo>
                    <a:pt x="39" y="31"/>
                  </a:lnTo>
                  <a:lnTo>
                    <a:pt x="44" y="28"/>
                  </a:lnTo>
                  <a:lnTo>
                    <a:pt x="49" y="26"/>
                  </a:lnTo>
                  <a:lnTo>
                    <a:pt x="55" y="26"/>
                  </a:lnTo>
                  <a:lnTo>
                    <a:pt x="528" y="26"/>
                  </a:lnTo>
                  <a:lnTo>
                    <a:pt x="528" y="26"/>
                  </a:lnTo>
                  <a:lnTo>
                    <a:pt x="534" y="26"/>
                  </a:lnTo>
                  <a:lnTo>
                    <a:pt x="540" y="28"/>
                  </a:lnTo>
                  <a:lnTo>
                    <a:pt x="545" y="31"/>
                  </a:lnTo>
                  <a:lnTo>
                    <a:pt x="550" y="34"/>
                  </a:lnTo>
                  <a:lnTo>
                    <a:pt x="554" y="39"/>
                  </a:lnTo>
                  <a:lnTo>
                    <a:pt x="556" y="44"/>
                  </a:lnTo>
                  <a:lnTo>
                    <a:pt x="559" y="49"/>
                  </a:lnTo>
                  <a:lnTo>
                    <a:pt x="559" y="55"/>
                  </a:lnTo>
                  <a:lnTo>
                    <a:pt x="559" y="342"/>
                  </a:lnTo>
                  <a:lnTo>
                    <a:pt x="25" y="342"/>
                  </a:lnTo>
                  <a:lnTo>
                    <a:pt x="25" y="55"/>
                  </a:lnTo>
                  <a:close/>
                  <a:moveTo>
                    <a:pt x="221" y="512"/>
                  </a:moveTo>
                  <a:lnTo>
                    <a:pt x="221" y="512"/>
                  </a:lnTo>
                  <a:lnTo>
                    <a:pt x="227" y="492"/>
                  </a:lnTo>
                  <a:lnTo>
                    <a:pt x="232" y="470"/>
                  </a:lnTo>
                  <a:lnTo>
                    <a:pt x="234" y="448"/>
                  </a:lnTo>
                  <a:lnTo>
                    <a:pt x="237" y="426"/>
                  </a:lnTo>
                  <a:lnTo>
                    <a:pt x="347" y="426"/>
                  </a:lnTo>
                  <a:lnTo>
                    <a:pt x="347" y="426"/>
                  </a:lnTo>
                  <a:lnTo>
                    <a:pt x="349" y="448"/>
                  </a:lnTo>
                  <a:lnTo>
                    <a:pt x="352" y="470"/>
                  </a:lnTo>
                  <a:lnTo>
                    <a:pt x="357" y="492"/>
                  </a:lnTo>
                  <a:lnTo>
                    <a:pt x="362" y="512"/>
                  </a:lnTo>
                  <a:lnTo>
                    <a:pt x="221" y="512"/>
                  </a:lnTo>
                  <a:close/>
                  <a:moveTo>
                    <a:pt x="559" y="371"/>
                  </a:moveTo>
                  <a:lnTo>
                    <a:pt x="559" y="371"/>
                  </a:lnTo>
                  <a:lnTo>
                    <a:pt x="559" y="371"/>
                  </a:lnTo>
                  <a:lnTo>
                    <a:pt x="559" y="375"/>
                  </a:lnTo>
                  <a:lnTo>
                    <a:pt x="556" y="382"/>
                  </a:lnTo>
                  <a:lnTo>
                    <a:pt x="554" y="386"/>
                  </a:lnTo>
                  <a:lnTo>
                    <a:pt x="550" y="391"/>
                  </a:lnTo>
                  <a:lnTo>
                    <a:pt x="545" y="395"/>
                  </a:lnTo>
                  <a:lnTo>
                    <a:pt x="540" y="397"/>
                  </a:lnTo>
                  <a:lnTo>
                    <a:pt x="534" y="400"/>
                  </a:lnTo>
                  <a:lnTo>
                    <a:pt x="528" y="400"/>
                  </a:lnTo>
                  <a:lnTo>
                    <a:pt x="55" y="400"/>
                  </a:lnTo>
                  <a:lnTo>
                    <a:pt x="55" y="400"/>
                  </a:lnTo>
                  <a:lnTo>
                    <a:pt x="49" y="400"/>
                  </a:lnTo>
                  <a:lnTo>
                    <a:pt x="44" y="397"/>
                  </a:lnTo>
                  <a:lnTo>
                    <a:pt x="39" y="395"/>
                  </a:lnTo>
                  <a:lnTo>
                    <a:pt x="34" y="391"/>
                  </a:lnTo>
                  <a:lnTo>
                    <a:pt x="30" y="386"/>
                  </a:lnTo>
                  <a:lnTo>
                    <a:pt x="28" y="382"/>
                  </a:lnTo>
                  <a:lnTo>
                    <a:pt x="25" y="375"/>
                  </a:lnTo>
                  <a:lnTo>
                    <a:pt x="25" y="371"/>
                  </a:lnTo>
                  <a:lnTo>
                    <a:pt x="25" y="367"/>
                  </a:lnTo>
                  <a:lnTo>
                    <a:pt x="559" y="367"/>
                  </a:lnTo>
                  <a:lnTo>
                    <a:pt x="559" y="37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7">
              <a:extLst>
                <a:ext uri="{FF2B5EF4-FFF2-40B4-BE49-F238E27FC236}">
                  <a16:creationId xmlns:a16="http://schemas.microsoft.com/office/drawing/2014/main" id="{82EC3BA1-F8C5-49FE-8546-69028D81D89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034088"/>
              <a:ext cx="179388" cy="31750"/>
            </a:xfrm>
            <a:custGeom>
              <a:avLst/>
              <a:gdLst>
                <a:gd name="T0" fmla="*/ 12 w 113"/>
                <a:gd name="T1" fmla="*/ 20 h 20"/>
                <a:gd name="T2" fmla="*/ 12 w 113"/>
                <a:gd name="T3" fmla="*/ 20 h 20"/>
                <a:gd name="T4" fmla="*/ 101 w 113"/>
                <a:gd name="T5" fmla="*/ 20 h 20"/>
                <a:gd name="T6" fmla="*/ 101 w 113"/>
                <a:gd name="T7" fmla="*/ 20 h 20"/>
                <a:gd name="T8" fmla="*/ 105 w 113"/>
                <a:gd name="T9" fmla="*/ 18 h 20"/>
                <a:gd name="T10" fmla="*/ 109 w 113"/>
                <a:gd name="T11" fmla="*/ 16 h 20"/>
                <a:gd name="T12" fmla="*/ 112 w 113"/>
                <a:gd name="T13" fmla="*/ 14 h 20"/>
                <a:gd name="T14" fmla="*/ 113 w 113"/>
                <a:gd name="T15" fmla="*/ 10 h 20"/>
                <a:gd name="T16" fmla="*/ 113 w 113"/>
                <a:gd name="T17" fmla="*/ 10 h 20"/>
                <a:gd name="T18" fmla="*/ 112 w 113"/>
                <a:gd name="T19" fmla="*/ 5 h 20"/>
                <a:gd name="T20" fmla="*/ 109 w 113"/>
                <a:gd name="T21" fmla="*/ 3 h 20"/>
                <a:gd name="T22" fmla="*/ 105 w 113"/>
                <a:gd name="T23" fmla="*/ 0 h 20"/>
                <a:gd name="T24" fmla="*/ 99 w 113"/>
                <a:gd name="T25" fmla="*/ 0 h 20"/>
                <a:gd name="T26" fmla="*/ 99 w 113"/>
                <a:gd name="T27" fmla="*/ 0 h 20"/>
                <a:gd name="T28" fmla="*/ 56 w 113"/>
                <a:gd name="T29" fmla="*/ 0 h 20"/>
                <a:gd name="T30" fmla="*/ 56 w 113"/>
                <a:gd name="T31" fmla="*/ 0 h 20"/>
                <a:gd name="T32" fmla="*/ 56 w 113"/>
                <a:gd name="T33" fmla="*/ 0 h 20"/>
                <a:gd name="T34" fmla="*/ 56 w 113"/>
                <a:gd name="T35" fmla="*/ 0 h 20"/>
                <a:gd name="T36" fmla="*/ 12 w 113"/>
                <a:gd name="T37" fmla="*/ 0 h 20"/>
                <a:gd name="T38" fmla="*/ 12 w 113"/>
                <a:gd name="T39" fmla="*/ 0 h 20"/>
                <a:gd name="T40" fmla="*/ 8 w 113"/>
                <a:gd name="T41" fmla="*/ 0 h 20"/>
                <a:gd name="T42" fmla="*/ 3 w 113"/>
                <a:gd name="T43" fmla="*/ 3 h 20"/>
                <a:gd name="T44" fmla="*/ 0 w 113"/>
                <a:gd name="T45" fmla="*/ 5 h 20"/>
                <a:gd name="T46" fmla="*/ 0 w 113"/>
                <a:gd name="T47" fmla="*/ 9 h 20"/>
                <a:gd name="T48" fmla="*/ 0 w 113"/>
                <a:gd name="T49" fmla="*/ 9 h 20"/>
                <a:gd name="T50" fmla="*/ 0 w 113"/>
                <a:gd name="T51" fmla="*/ 14 h 20"/>
                <a:gd name="T52" fmla="*/ 3 w 113"/>
                <a:gd name="T53" fmla="*/ 16 h 20"/>
                <a:gd name="T54" fmla="*/ 6 w 113"/>
                <a:gd name="T55" fmla="*/ 18 h 20"/>
                <a:gd name="T56" fmla="*/ 12 w 113"/>
                <a:gd name="T57" fmla="*/ 20 h 20"/>
                <a:gd name="T58" fmla="*/ 12 w 113"/>
                <a:gd name="T5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13" h="20">
                  <a:moveTo>
                    <a:pt x="12" y="20"/>
                  </a:moveTo>
                  <a:lnTo>
                    <a:pt x="12" y="20"/>
                  </a:lnTo>
                  <a:lnTo>
                    <a:pt x="101" y="20"/>
                  </a:lnTo>
                  <a:lnTo>
                    <a:pt x="101" y="20"/>
                  </a:lnTo>
                  <a:lnTo>
                    <a:pt x="105" y="18"/>
                  </a:lnTo>
                  <a:lnTo>
                    <a:pt x="109" y="16"/>
                  </a:lnTo>
                  <a:lnTo>
                    <a:pt x="112" y="14"/>
                  </a:lnTo>
                  <a:lnTo>
                    <a:pt x="113" y="10"/>
                  </a:lnTo>
                  <a:lnTo>
                    <a:pt x="113" y="10"/>
                  </a:lnTo>
                  <a:lnTo>
                    <a:pt x="112" y="5"/>
                  </a:lnTo>
                  <a:lnTo>
                    <a:pt x="109" y="3"/>
                  </a:lnTo>
                  <a:lnTo>
                    <a:pt x="105" y="0"/>
                  </a:lnTo>
                  <a:lnTo>
                    <a:pt x="99" y="0"/>
                  </a:lnTo>
                  <a:lnTo>
                    <a:pt x="99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56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18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8">
              <a:extLst>
                <a:ext uri="{FF2B5EF4-FFF2-40B4-BE49-F238E27FC236}">
                  <a16:creationId xmlns:a16="http://schemas.microsoft.com/office/drawing/2014/main" id="{C23066F0-F745-469C-BC9D-ACC22DB5345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44712" y="6108700"/>
              <a:ext cx="180975" cy="31750"/>
            </a:xfrm>
            <a:custGeom>
              <a:avLst/>
              <a:gdLst>
                <a:gd name="T0" fmla="*/ 45 w 114"/>
                <a:gd name="T1" fmla="*/ 20 h 20"/>
                <a:gd name="T2" fmla="*/ 45 w 114"/>
                <a:gd name="T3" fmla="*/ 20 h 20"/>
                <a:gd name="T4" fmla="*/ 99 w 114"/>
                <a:gd name="T5" fmla="*/ 20 h 20"/>
                <a:gd name="T6" fmla="*/ 99 w 114"/>
                <a:gd name="T7" fmla="*/ 20 h 20"/>
                <a:gd name="T8" fmla="*/ 104 w 114"/>
                <a:gd name="T9" fmla="*/ 19 h 20"/>
                <a:gd name="T10" fmla="*/ 104 w 114"/>
                <a:gd name="T11" fmla="*/ 19 h 20"/>
                <a:gd name="T12" fmla="*/ 108 w 114"/>
                <a:gd name="T13" fmla="*/ 19 h 20"/>
                <a:gd name="T14" fmla="*/ 112 w 114"/>
                <a:gd name="T15" fmla="*/ 17 h 20"/>
                <a:gd name="T16" fmla="*/ 113 w 114"/>
                <a:gd name="T17" fmla="*/ 14 h 20"/>
                <a:gd name="T18" fmla="*/ 114 w 114"/>
                <a:gd name="T19" fmla="*/ 9 h 20"/>
                <a:gd name="T20" fmla="*/ 114 w 114"/>
                <a:gd name="T21" fmla="*/ 9 h 20"/>
                <a:gd name="T22" fmla="*/ 113 w 114"/>
                <a:gd name="T23" fmla="*/ 6 h 20"/>
                <a:gd name="T24" fmla="*/ 112 w 114"/>
                <a:gd name="T25" fmla="*/ 3 h 20"/>
                <a:gd name="T26" fmla="*/ 108 w 114"/>
                <a:gd name="T27" fmla="*/ 1 h 20"/>
                <a:gd name="T28" fmla="*/ 103 w 114"/>
                <a:gd name="T29" fmla="*/ 1 h 20"/>
                <a:gd name="T30" fmla="*/ 103 w 114"/>
                <a:gd name="T31" fmla="*/ 1 h 20"/>
                <a:gd name="T32" fmla="*/ 58 w 114"/>
                <a:gd name="T33" fmla="*/ 0 h 20"/>
                <a:gd name="T34" fmla="*/ 58 w 114"/>
                <a:gd name="T35" fmla="*/ 0 h 20"/>
                <a:gd name="T36" fmla="*/ 58 w 114"/>
                <a:gd name="T37" fmla="*/ 0 h 20"/>
                <a:gd name="T38" fmla="*/ 12 w 114"/>
                <a:gd name="T39" fmla="*/ 0 h 20"/>
                <a:gd name="T40" fmla="*/ 12 w 114"/>
                <a:gd name="T41" fmla="*/ 0 h 20"/>
                <a:gd name="T42" fmla="*/ 6 w 114"/>
                <a:gd name="T43" fmla="*/ 1 h 20"/>
                <a:gd name="T44" fmla="*/ 3 w 114"/>
                <a:gd name="T45" fmla="*/ 3 h 20"/>
                <a:gd name="T46" fmla="*/ 0 w 114"/>
                <a:gd name="T47" fmla="*/ 6 h 20"/>
                <a:gd name="T48" fmla="*/ 0 w 114"/>
                <a:gd name="T49" fmla="*/ 9 h 20"/>
                <a:gd name="T50" fmla="*/ 0 w 114"/>
                <a:gd name="T51" fmla="*/ 9 h 20"/>
                <a:gd name="T52" fmla="*/ 0 w 114"/>
                <a:gd name="T53" fmla="*/ 14 h 20"/>
                <a:gd name="T54" fmla="*/ 3 w 114"/>
                <a:gd name="T55" fmla="*/ 17 h 20"/>
                <a:gd name="T56" fmla="*/ 6 w 114"/>
                <a:gd name="T57" fmla="*/ 19 h 20"/>
                <a:gd name="T58" fmla="*/ 12 w 114"/>
                <a:gd name="T59" fmla="*/ 20 h 20"/>
                <a:gd name="T60" fmla="*/ 12 w 114"/>
                <a:gd name="T61" fmla="*/ 20 h 20"/>
                <a:gd name="T62" fmla="*/ 45 w 114"/>
                <a:gd name="T63" fmla="*/ 20 h 20"/>
                <a:gd name="T64" fmla="*/ 45 w 114"/>
                <a:gd name="T6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20">
                  <a:moveTo>
                    <a:pt x="45" y="20"/>
                  </a:moveTo>
                  <a:lnTo>
                    <a:pt x="45" y="20"/>
                  </a:lnTo>
                  <a:lnTo>
                    <a:pt x="99" y="20"/>
                  </a:lnTo>
                  <a:lnTo>
                    <a:pt x="99" y="20"/>
                  </a:lnTo>
                  <a:lnTo>
                    <a:pt x="104" y="19"/>
                  </a:lnTo>
                  <a:lnTo>
                    <a:pt x="104" y="19"/>
                  </a:lnTo>
                  <a:lnTo>
                    <a:pt x="108" y="19"/>
                  </a:lnTo>
                  <a:lnTo>
                    <a:pt x="112" y="17"/>
                  </a:lnTo>
                  <a:lnTo>
                    <a:pt x="113" y="14"/>
                  </a:lnTo>
                  <a:lnTo>
                    <a:pt x="114" y="9"/>
                  </a:lnTo>
                  <a:lnTo>
                    <a:pt x="114" y="9"/>
                  </a:lnTo>
                  <a:lnTo>
                    <a:pt x="113" y="6"/>
                  </a:lnTo>
                  <a:lnTo>
                    <a:pt x="112" y="3"/>
                  </a:lnTo>
                  <a:lnTo>
                    <a:pt x="108" y="1"/>
                  </a:lnTo>
                  <a:lnTo>
                    <a:pt x="103" y="1"/>
                  </a:lnTo>
                  <a:lnTo>
                    <a:pt x="103" y="1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58" y="0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4"/>
                  </a:lnTo>
                  <a:lnTo>
                    <a:pt x="3" y="17"/>
                  </a:lnTo>
                  <a:lnTo>
                    <a:pt x="6" y="19"/>
                  </a:lnTo>
                  <a:lnTo>
                    <a:pt x="12" y="20"/>
                  </a:lnTo>
                  <a:lnTo>
                    <a:pt x="12" y="20"/>
                  </a:lnTo>
                  <a:lnTo>
                    <a:pt x="45" y="20"/>
                  </a:lnTo>
                  <a:lnTo>
                    <a:pt x="45" y="2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9">
              <a:extLst>
                <a:ext uri="{FF2B5EF4-FFF2-40B4-BE49-F238E27FC236}">
                  <a16:creationId xmlns:a16="http://schemas.microsoft.com/office/drawing/2014/main" id="{8F5D42B7-6F58-4F19-82B4-000C22B8AD1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322512" y="5953125"/>
              <a:ext cx="447675" cy="273050"/>
            </a:xfrm>
            <a:custGeom>
              <a:avLst/>
              <a:gdLst>
                <a:gd name="T0" fmla="*/ 248 w 282"/>
                <a:gd name="T1" fmla="*/ 168 h 172"/>
                <a:gd name="T2" fmla="*/ 264 w 282"/>
                <a:gd name="T3" fmla="*/ 167 h 172"/>
                <a:gd name="T4" fmla="*/ 274 w 282"/>
                <a:gd name="T5" fmla="*/ 161 h 172"/>
                <a:gd name="T6" fmla="*/ 280 w 282"/>
                <a:gd name="T7" fmla="*/ 151 h 172"/>
                <a:gd name="T8" fmla="*/ 282 w 282"/>
                <a:gd name="T9" fmla="*/ 135 h 172"/>
                <a:gd name="T10" fmla="*/ 282 w 282"/>
                <a:gd name="T11" fmla="*/ 29 h 172"/>
                <a:gd name="T12" fmla="*/ 281 w 282"/>
                <a:gd name="T13" fmla="*/ 22 h 172"/>
                <a:gd name="T14" fmla="*/ 277 w 282"/>
                <a:gd name="T15" fmla="*/ 11 h 172"/>
                <a:gd name="T16" fmla="*/ 270 w 282"/>
                <a:gd name="T17" fmla="*/ 3 h 172"/>
                <a:gd name="T18" fmla="*/ 259 w 282"/>
                <a:gd name="T19" fmla="*/ 0 h 172"/>
                <a:gd name="T20" fmla="*/ 252 w 282"/>
                <a:gd name="T21" fmla="*/ 0 h 172"/>
                <a:gd name="T22" fmla="*/ 29 w 282"/>
                <a:gd name="T23" fmla="*/ 0 h 172"/>
                <a:gd name="T24" fmla="*/ 17 w 282"/>
                <a:gd name="T25" fmla="*/ 1 h 172"/>
                <a:gd name="T26" fmla="*/ 7 w 282"/>
                <a:gd name="T27" fmla="*/ 7 h 172"/>
                <a:gd name="T28" fmla="*/ 1 w 282"/>
                <a:gd name="T29" fmla="*/ 16 h 172"/>
                <a:gd name="T30" fmla="*/ 0 w 282"/>
                <a:gd name="T31" fmla="*/ 29 h 172"/>
                <a:gd name="T32" fmla="*/ 0 w 282"/>
                <a:gd name="T33" fmla="*/ 139 h 172"/>
                <a:gd name="T34" fmla="*/ 0 w 282"/>
                <a:gd name="T35" fmla="*/ 146 h 172"/>
                <a:gd name="T36" fmla="*/ 3 w 282"/>
                <a:gd name="T37" fmla="*/ 157 h 172"/>
                <a:gd name="T38" fmla="*/ 11 w 282"/>
                <a:gd name="T39" fmla="*/ 165 h 172"/>
                <a:gd name="T40" fmla="*/ 23 w 282"/>
                <a:gd name="T41" fmla="*/ 168 h 172"/>
                <a:gd name="T42" fmla="*/ 30 w 282"/>
                <a:gd name="T43" fmla="*/ 168 h 172"/>
                <a:gd name="T44" fmla="*/ 248 w 282"/>
                <a:gd name="T45" fmla="*/ 168 h 172"/>
                <a:gd name="T46" fmla="*/ 142 w 282"/>
                <a:gd name="T47" fmla="*/ 172 h 172"/>
                <a:gd name="T48" fmla="*/ 30 w 282"/>
                <a:gd name="T49" fmla="*/ 149 h 172"/>
                <a:gd name="T50" fmla="*/ 22 w 282"/>
                <a:gd name="T51" fmla="*/ 148 h 172"/>
                <a:gd name="T52" fmla="*/ 19 w 282"/>
                <a:gd name="T53" fmla="*/ 138 h 172"/>
                <a:gd name="T54" fmla="*/ 19 w 282"/>
                <a:gd name="T55" fmla="*/ 29 h 172"/>
                <a:gd name="T56" fmla="*/ 19 w 282"/>
                <a:gd name="T57" fmla="*/ 24 h 172"/>
                <a:gd name="T58" fmla="*/ 24 w 282"/>
                <a:gd name="T59" fmla="*/ 19 h 172"/>
                <a:gd name="T60" fmla="*/ 30 w 282"/>
                <a:gd name="T61" fmla="*/ 19 h 172"/>
                <a:gd name="T62" fmla="*/ 250 w 282"/>
                <a:gd name="T63" fmla="*/ 19 h 172"/>
                <a:gd name="T64" fmla="*/ 260 w 282"/>
                <a:gd name="T65" fmla="*/ 21 h 172"/>
                <a:gd name="T66" fmla="*/ 261 w 282"/>
                <a:gd name="T67" fmla="*/ 30 h 172"/>
                <a:gd name="T68" fmla="*/ 261 w 282"/>
                <a:gd name="T69" fmla="*/ 137 h 172"/>
                <a:gd name="T70" fmla="*/ 261 w 282"/>
                <a:gd name="T71" fmla="*/ 144 h 172"/>
                <a:gd name="T72" fmla="*/ 257 w 282"/>
                <a:gd name="T73" fmla="*/ 149 h 172"/>
                <a:gd name="T74" fmla="*/ 250 w 282"/>
                <a:gd name="T75" fmla="*/ 149 h 172"/>
                <a:gd name="T76" fmla="*/ 140 w 282"/>
                <a:gd name="T77" fmla="*/ 149 h 172"/>
                <a:gd name="T78" fmla="*/ 30 w 282"/>
                <a:gd name="T79" fmla="*/ 14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82" h="172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  <a:close/>
                  <a:moveTo>
                    <a:pt x="142" y="172"/>
                  </a:moveTo>
                  <a:lnTo>
                    <a:pt x="142" y="172"/>
                  </a:lnTo>
                  <a:close/>
                  <a:moveTo>
                    <a:pt x="30" y="149"/>
                  </a:moveTo>
                  <a:lnTo>
                    <a:pt x="30" y="149"/>
                  </a:lnTo>
                  <a:lnTo>
                    <a:pt x="24" y="149"/>
                  </a:lnTo>
                  <a:lnTo>
                    <a:pt x="22" y="148"/>
                  </a:lnTo>
                  <a:lnTo>
                    <a:pt x="19" y="144"/>
                  </a:lnTo>
                  <a:lnTo>
                    <a:pt x="19" y="138"/>
                  </a:lnTo>
                  <a:lnTo>
                    <a:pt x="19" y="138"/>
                  </a:lnTo>
                  <a:lnTo>
                    <a:pt x="19" y="29"/>
                  </a:lnTo>
                  <a:lnTo>
                    <a:pt x="19" y="29"/>
                  </a:lnTo>
                  <a:lnTo>
                    <a:pt x="19" y="24"/>
                  </a:lnTo>
                  <a:lnTo>
                    <a:pt x="22" y="21"/>
                  </a:lnTo>
                  <a:lnTo>
                    <a:pt x="24" y="19"/>
                  </a:lnTo>
                  <a:lnTo>
                    <a:pt x="30" y="19"/>
                  </a:lnTo>
                  <a:lnTo>
                    <a:pt x="30" y="19"/>
                  </a:lnTo>
                  <a:lnTo>
                    <a:pt x="250" y="19"/>
                  </a:lnTo>
                  <a:lnTo>
                    <a:pt x="250" y="19"/>
                  </a:lnTo>
                  <a:lnTo>
                    <a:pt x="257" y="19"/>
                  </a:lnTo>
                  <a:lnTo>
                    <a:pt x="260" y="21"/>
                  </a:lnTo>
                  <a:lnTo>
                    <a:pt x="261" y="24"/>
                  </a:lnTo>
                  <a:lnTo>
                    <a:pt x="261" y="30"/>
                  </a:lnTo>
                  <a:lnTo>
                    <a:pt x="261" y="30"/>
                  </a:lnTo>
                  <a:lnTo>
                    <a:pt x="261" y="137"/>
                  </a:lnTo>
                  <a:lnTo>
                    <a:pt x="261" y="137"/>
                  </a:lnTo>
                  <a:lnTo>
                    <a:pt x="261" y="144"/>
                  </a:lnTo>
                  <a:lnTo>
                    <a:pt x="260" y="148"/>
                  </a:lnTo>
                  <a:lnTo>
                    <a:pt x="257" y="149"/>
                  </a:lnTo>
                  <a:lnTo>
                    <a:pt x="250" y="149"/>
                  </a:lnTo>
                  <a:lnTo>
                    <a:pt x="250" y="149"/>
                  </a:lnTo>
                  <a:lnTo>
                    <a:pt x="140" y="149"/>
                  </a:lnTo>
                  <a:lnTo>
                    <a:pt x="140" y="149"/>
                  </a:lnTo>
                  <a:lnTo>
                    <a:pt x="30" y="149"/>
                  </a:lnTo>
                  <a:lnTo>
                    <a:pt x="30" y="14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0">
              <a:extLst>
                <a:ext uri="{FF2B5EF4-FFF2-40B4-BE49-F238E27FC236}">
                  <a16:creationId xmlns:a16="http://schemas.microsoft.com/office/drawing/2014/main" id="{347635F5-D7E3-4AB8-BDDD-4298435256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22512" y="5953125"/>
              <a:ext cx="447675" cy="266700"/>
            </a:xfrm>
            <a:custGeom>
              <a:avLst/>
              <a:gdLst>
                <a:gd name="T0" fmla="*/ 248 w 282"/>
                <a:gd name="T1" fmla="*/ 168 h 168"/>
                <a:gd name="T2" fmla="*/ 248 w 282"/>
                <a:gd name="T3" fmla="*/ 168 h 168"/>
                <a:gd name="T4" fmla="*/ 257 w 282"/>
                <a:gd name="T5" fmla="*/ 168 h 168"/>
                <a:gd name="T6" fmla="*/ 264 w 282"/>
                <a:gd name="T7" fmla="*/ 167 h 168"/>
                <a:gd name="T8" fmla="*/ 270 w 282"/>
                <a:gd name="T9" fmla="*/ 165 h 168"/>
                <a:gd name="T10" fmla="*/ 274 w 282"/>
                <a:gd name="T11" fmla="*/ 161 h 168"/>
                <a:gd name="T12" fmla="*/ 277 w 282"/>
                <a:gd name="T13" fmla="*/ 157 h 168"/>
                <a:gd name="T14" fmla="*/ 280 w 282"/>
                <a:gd name="T15" fmla="*/ 151 h 168"/>
                <a:gd name="T16" fmla="*/ 281 w 282"/>
                <a:gd name="T17" fmla="*/ 144 h 168"/>
                <a:gd name="T18" fmla="*/ 282 w 282"/>
                <a:gd name="T19" fmla="*/ 135 h 168"/>
                <a:gd name="T20" fmla="*/ 282 w 282"/>
                <a:gd name="T21" fmla="*/ 135 h 168"/>
                <a:gd name="T22" fmla="*/ 282 w 282"/>
                <a:gd name="T23" fmla="*/ 29 h 168"/>
                <a:gd name="T24" fmla="*/ 282 w 282"/>
                <a:gd name="T25" fmla="*/ 29 h 168"/>
                <a:gd name="T26" fmla="*/ 281 w 282"/>
                <a:gd name="T27" fmla="*/ 22 h 168"/>
                <a:gd name="T28" fmla="*/ 280 w 282"/>
                <a:gd name="T29" fmla="*/ 16 h 168"/>
                <a:gd name="T30" fmla="*/ 277 w 282"/>
                <a:gd name="T31" fmla="*/ 11 h 168"/>
                <a:gd name="T32" fmla="*/ 274 w 282"/>
                <a:gd name="T33" fmla="*/ 7 h 168"/>
                <a:gd name="T34" fmla="*/ 270 w 282"/>
                <a:gd name="T35" fmla="*/ 3 h 168"/>
                <a:gd name="T36" fmla="*/ 265 w 282"/>
                <a:gd name="T37" fmla="*/ 1 h 168"/>
                <a:gd name="T38" fmla="*/ 259 w 282"/>
                <a:gd name="T39" fmla="*/ 0 h 168"/>
                <a:gd name="T40" fmla="*/ 252 w 282"/>
                <a:gd name="T41" fmla="*/ 0 h 168"/>
                <a:gd name="T42" fmla="*/ 252 w 282"/>
                <a:gd name="T43" fmla="*/ 0 h 168"/>
                <a:gd name="T44" fmla="*/ 29 w 282"/>
                <a:gd name="T45" fmla="*/ 0 h 168"/>
                <a:gd name="T46" fmla="*/ 29 w 282"/>
                <a:gd name="T47" fmla="*/ 0 h 168"/>
                <a:gd name="T48" fmla="*/ 23 w 282"/>
                <a:gd name="T49" fmla="*/ 0 h 168"/>
                <a:gd name="T50" fmla="*/ 17 w 282"/>
                <a:gd name="T51" fmla="*/ 1 h 168"/>
                <a:gd name="T52" fmla="*/ 11 w 282"/>
                <a:gd name="T53" fmla="*/ 3 h 168"/>
                <a:gd name="T54" fmla="*/ 7 w 282"/>
                <a:gd name="T55" fmla="*/ 7 h 168"/>
                <a:gd name="T56" fmla="*/ 3 w 282"/>
                <a:gd name="T57" fmla="*/ 11 h 168"/>
                <a:gd name="T58" fmla="*/ 1 w 282"/>
                <a:gd name="T59" fmla="*/ 16 h 168"/>
                <a:gd name="T60" fmla="*/ 0 w 282"/>
                <a:gd name="T61" fmla="*/ 22 h 168"/>
                <a:gd name="T62" fmla="*/ 0 w 282"/>
                <a:gd name="T63" fmla="*/ 29 h 168"/>
                <a:gd name="T64" fmla="*/ 0 w 282"/>
                <a:gd name="T65" fmla="*/ 29 h 168"/>
                <a:gd name="T66" fmla="*/ 0 w 282"/>
                <a:gd name="T67" fmla="*/ 139 h 168"/>
                <a:gd name="T68" fmla="*/ 0 w 282"/>
                <a:gd name="T69" fmla="*/ 139 h 168"/>
                <a:gd name="T70" fmla="*/ 0 w 282"/>
                <a:gd name="T71" fmla="*/ 146 h 168"/>
                <a:gd name="T72" fmla="*/ 1 w 282"/>
                <a:gd name="T73" fmla="*/ 153 h 168"/>
                <a:gd name="T74" fmla="*/ 3 w 282"/>
                <a:gd name="T75" fmla="*/ 157 h 168"/>
                <a:gd name="T76" fmla="*/ 7 w 282"/>
                <a:gd name="T77" fmla="*/ 161 h 168"/>
                <a:gd name="T78" fmla="*/ 11 w 282"/>
                <a:gd name="T79" fmla="*/ 165 h 168"/>
                <a:gd name="T80" fmla="*/ 17 w 282"/>
                <a:gd name="T81" fmla="*/ 167 h 168"/>
                <a:gd name="T82" fmla="*/ 23 w 282"/>
                <a:gd name="T83" fmla="*/ 168 h 168"/>
                <a:gd name="T84" fmla="*/ 30 w 282"/>
                <a:gd name="T85" fmla="*/ 168 h 168"/>
                <a:gd name="T86" fmla="*/ 30 w 282"/>
                <a:gd name="T87" fmla="*/ 168 h 168"/>
                <a:gd name="T88" fmla="*/ 248 w 282"/>
                <a:gd name="T89" fmla="*/ 168 h 168"/>
                <a:gd name="T90" fmla="*/ 248 w 282"/>
                <a:gd name="T91" fmla="*/ 168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82" h="168">
                  <a:moveTo>
                    <a:pt x="248" y="168"/>
                  </a:moveTo>
                  <a:lnTo>
                    <a:pt x="248" y="168"/>
                  </a:lnTo>
                  <a:lnTo>
                    <a:pt x="257" y="168"/>
                  </a:lnTo>
                  <a:lnTo>
                    <a:pt x="264" y="167"/>
                  </a:lnTo>
                  <a:lnTo>
                    <a:pt x="270" y="165"/>
                  </a:lnTo>
                  <a:lnTo>
                    <a:pt x="274" y="161"/>
                  </a:lnTo>
                  <a:lnTo>
                    <a:pt x="277" y="157"/>
                  </a:lnTo>
                  <a:lnTo>
                    <a:pt x="280" y="151"/>
                  </a:lnTo>
                  <a:lnTo>
                    <a:pt x="281" y="144"/>
                  </a:lnTo>
                  <a:lnTo>
                    <a:pt x="282" y="135"/>
                  </a:lnTo>
                  <a:lnTo>
                    <a:pt x="282" y="135"/>
                  </a:lnTo>
                  <a:lnTo>
                    <a:pt x="282" y="29"/>
                  </a:lnTo>
                  <a:lnTo>
                    <a:pt x="282" y="29"/>
                  </a:lnTo>
                  <a:lnTo>
                    <a:pt x="281" y="22"/>
                  </a:lnTo>
                  <a:lnTo>
                    <a:pt x="280" y="16"/>
                  </a:lnTo>
                  <a:lnTo>
                    <a:pt x="277" y="11"/>
                  </a:lnTo>
                  <a:lnTo>
                    <a:pt x="274" y="7"/>
                  </a:lnTo>
                  <a:lnTo>
                    <a:pt x="270" y="3"/>
                  </a:lnTo>
                  <a:lnTo>
                    <a:pt x="265" y="1"/>
                  </a:lnTo>
                  <a:lnTo>
                    <a:pt x="259" y="0"/>
                  </a:lnTo>
                  <a:lnTo>
                    <a:pt x="252" y="0"/>
                  </a:lnTo>
                  <a:lnTo>
                    <a:pt x="252" y="0"/>
                  </a:ln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7" y="1"/>
                  </a:lnTo>
                  <a:lnTo>
                    <a:pt x="11" y="3"/>
                  </a:lnTo>
                  <a:lnTo>
                    <a:pt x="7" y="7"/>
                  </a:lnTo>
                  <a:lnTo>
                    <a:pt x="3" y="11"/>
                  </a:lnTo>
                  <a:lnTo>
                    <a:pt x="1" y="16"/>
                  </a:lnTo>
                  <a:lnTo>
                    <a:pt x="0" y="22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139"/>
                  </a:lnTo>
                  <a:lnTo>
                    <a:pt x="0" y="139"/>
                  </a:lnTo>
                  <a:lnTo>
                    <a:pt x="0" y="146"/>
                  </a:lnTo>
                  <a:lnTo>
                    <a:pt x="1" y="153"/>
                  </a:lnTo>
                  <a:lnTo>
                    <a:pt x="3" y="157"/>
                  </a:lnTo>
                  <a:lnTo>
                    <a:pt x="7" y="161"/>
                  </a:lnTo>
                  <a:lnTo>
                    <a:pt x="11" y="165"/>
                  </a:lnTo>
                  <a:lnTo>
                    <a:pt x="17" y="167"/>
                  </a:lnTo>
                  <a:lnTo>
                    <a:pt x="23" y="168"/>
                  </a:lnTo>
                  <a:lnTo>
                    <a:pt x="30" y="168"/>
                  </a:lnTo>
                  <a:lnTo>
                    <a:pt x="30" y="168"/>
                  </a:lnTo>
                  <a:lnTo>
                    <a:pt x="248" y="168"/>
                  </a:lnTo>
                  <a:lnTo>
                    <a:pt x="248" y="16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71">
              <a:extLst>
                <a:ext uri="{FF2B5EF4-FFF2-40B4-BE49-F238E27FC236}">
                  <a16:creationId xmlns:a16="http://schemas.microsoft.com/office/drawing/2014/main" id="{780A6355-C2FC-49AC-8405-FA5F07B8F5AD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-2097087" y="6226175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2">
              <a:extLst>
                <a:ext uri="{FF2B5EF4-FFF2-40B4-BE49-F238E27FC236}">
                  <a16:creationId xmlns:a16="http://schemas.microsoft.com/office/drawing/2014/main" id="{B7320414-5AF6-435B-BC36-E88DF84A8DC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92350" y="5983288"/>
              <a:ext cx="384175" cy="206375"/>
            </a:xfrm>
            <a:custGeom>
              <a:avLst/>
              <a:gdLst>
                <a:gd name="T0" fmla="*/ 11 w 242"/>
                <a:gd name="T1" fmla="*/ 130 h 130"/>
                <a:gd name="T2" fmla="*/ 11 w 242"/>
                <a:gd name="T3" fmla="*/ 130 h 130"/>
                <a:gd name="T4" fmla="*/ 5 w 242"/>
                <a:gd name="T5" fmla="*/ 130 h 130"/>
                <a:gd name="T6" fmla="*/ 3 w 242"/>
                <a:gd name="T7" fmla="*/ 129 h 130"/>
                <a:gd name="T8" fmla="*/ 0 w 242"/>
                <a:gd name="T9" fmla="*/ 125 h 130"/>
                <a:gd name="T10" fmla="*/ 0 w 242"/>
                <a:gd name="T11" fmla="*/ 119 h 130"/>
                <a:gd name="T12" fmla="*/ 0 w 242"/>
                <a:gd name="T13" fmla="*/ 119 h 130"/>
                <a:gd name="T14" fmla="*/ 0 w 242"/>
                <a:gd name="T15" fmla="*/ 10 h 130"/>
                <a:gd name="T16" fmla="*/ 0 w 242"/>
                <a:gd name="T17" fmla="*/ 10 h 130"/>
                <a:gd name="T18" fmla="*/ 0 w 242"/>
                <a:gd name="T19" fmla="*/ 5 h 130"/>
                <a:gd name="T20" fmla="*/ 3 w 242"/>
                <a:gd name="T21" fmla="*/ 2 h 130"/>
                <a:gd name="T22" fmla="*/ 5 w 242"/>
                <a:gd name="T23" fmla="*/ 0 h 130"/>
                <a:gd name="T24" fmla="*/ 11 w 242"/>
                <a:gd name="T25" fmla="*/ 0 h 130"/>
                <a:gd name="T26" fmla="*/ 11 w 242"/>
                <a:gd name="T27" fmla="*/ 0 h 130"/>
                <a:gd name="T28" fmla="*/ 231 w 242"/>
                <a:gd name="T29" fmla="*/ 0 h 130"/>
                <a:gd name="T30" fmla="*/ 231 w 242"/>
                <a:gd name="T31" fmla="*/ 0 h 130"/>
                <a:gd name="T32" fmla="*/ 238 w 242"/>
                <a:gd name="T33" fmla="*/ 0 h 130"/>
                <a:gd name="T34" fmla="*/ 241 w 242"/>
                <a:gd name="T35" fmla="*/ 2 h 130"/>
                <a:gd name="T36" fmla="*/ 242 w 242"/>
                <a:gd name="T37" fmla="*/ 5 h 130"/>
                <a:gd name="T38" fmla="*/ 242 w 242"/>
                <a:gd name="T39" fmla="*/ 11 h 130"/>
                <a:gd name="T40" fmla="*/ 242 w 242"/>
                <a:gd name="T41" fmla="*/ 11 h 130"/>
                <a:gd name="T42" fmla="*/ 242 w 242"/>
                <a:gd name="T43" fmla="*/ 118 h 130"/>
                <a:gd name="T44" fmla="*/ 242 w 242"/>
                <a:gd name="T45" fmla="*/ 118 h 130"/>
                <a:gd name="T46" fmla="*/ 242 w 242"/>
                <a:gd name="T47" fmla="*/ 125 h 130"/>
                <a:gd name="T48" fmla="*/ 241 w 242"/>
                <a:gd name="T49" fmla="*/ 129 h 130"/>
                <a:gd name="T50" fmla="*/ 238 w 242"/>
                <a:gd name="T51" fmla="*/ 130 h 130"/>
                <a:gd name="T52" fmla="*/ 231 w 242"/>
                <a:gd name="T53" fmla="*/ 130 h 130"/>
                <a:gd name="T54" fmla="*/ 231 w 242"/>
                <a:gd name="T55" fmla="*/ 130 h 130"/>
                <a:gd name="T56" fmla="*/ 121 w 242"/>
                <a:gd name="T57" fmla="*/ 130 h 130"/>
                <a:gd name="T58" fmla="*/ 121 w 242"/>
                <a:gd name="T59" fmla="*/ 130 h 130"/>
                <a:gd name="T60" fmla="*/ 11 w 242"/>
                <a:gd name="T61" fmla="*/ 130 h 130"/>
                <a:gd name="T62" fmla="*/ 11 w 242"/>
                <a:gd name="T63" fmla="*/ 13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2" h="130">
                  <a:moveTo>
                    <a:pt x="11" y="130"/>
                  </a:moveTo>
                  <a:lnTo>
                    <a:pt x="11" y="130"/>
                  </a:lnTo>
                  <a:lnTo>
                    <a:pt x="5" y="130"/>
                  </a:lnTo>
                  <a:lnTo>
                    <a:pt x="3" y="129"/>
                  </a:lnTo>
                  <a:lnTo>
                    <a:pt x="0" y="125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5"/>
                  </a:lnTo>
                  <a:lnTo>
                    <a:pt x="3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238" y="0"/>
                  </a:lnTo>
                  <a:lnTo>
                    <a:pt x="241" y="2"/>
                  </a:lnTo>
                  <a:lnTo>
                    <a:pt x="242" y="5"/>
                  </a:lnTo>
                  <a:lnTo>
                    <a:pt x="242" y="11"/>
                  </a:lnTo>
                  <a:lnTo>
                    <a:pt x="242" y="11"/>
                  </a:lnTo>
                  <a:lnTo>
                    <a:pt x="242" y="118"/>
                  </a:lnTo>
                  <a:lnTo>
                    <a:pt x="242" y="118"/>
                  </a:lnTo>
                  <a:lnTo>
                    <a:pt x="242" y="125"/>
                  </a:lnTo>
                  <a:lnTo>
                    <a:pt x="241" y="129"/>
                  </a:lnTo>
                  <a:lnTo>
                    <a:pt x="238" y="130"/>
                  </a:lnTo>
                  <a:lnTo>
                    <a:pt x="231" y="130"/>
                  </a:lnTo>
                  <a:lnTo>
                    <a:pt x="231" y="130"/>
                  </a:lnTo>
                  <a:lnTo>
                    <a:pt x="121" y="130"/>
                  </a:lnTo>
                  <a:lnTo>
                    <a:pt x="121" y="130"/>
                  </a:lnTo>
                  <a:lnTo>
                    <a:pt x="11" y="130"/>
                  </a:lnTo>
                  <a:lnTo>
                    <a:pt x="11" y="13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35466A90-D441-4FF7-86CD-3C73855451F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034088"/>
              <a:ext cx="60325" cy="31750"/>
            </a:xfrm>
            <a:custGeom>
              <a:avLst/>
              <a:gdLst>
                <a:gd name="T0" fmla="*/ 29 w 38"/>
                <a:gd name="T1" fmla="*/ 0 h 20"/>
                <a:gd name="T2" fmla="*/ 29 w 38"/>
                <a:gd name="T3" fmla="*/ 0 h 20"/>
                <a:gd name="T4" fmla="*/ 9 w 38"/>
                <a:gd name="T5" fmla="*/ 0 h 20"/>
                <a:gd name="T6" fmla="*/ 9 w 38"/>
                <a:gd name="T7" fmla="*/ 0 h 20"/>
                <a:gd name="T8" fmla="*/ 5 w 38"/>
                <a:gd name="T9" fmla="*/ 0 h 20"/>
                <a:gd name="T10" fmla="*/ 3 w 38"/>
                <a:gd name="T11" fmla="*/ 3 h 20"/>
                <a:gd name="T12" fmla="*/ 0 w 38"/>
                <a:gd name="T13" fmla="*/ 5 h 20"/>
                <a:gd name="T14" fmla="*/ 0 w 38"/>
                <a:gd name="T15" fmla="*/ 10 h 20"/>
                <a:gd name="T16" fmla="*/ 0 w 38"/>
                <a:gd name="T17" fmla="*/ 10 h 20"/>
                <a:gd name="T18" fmla="*/ 0 w 38"/>
                <a:gd name="T19" fmla="*/ 12 h 20"/>
                <a:gd name="T20" fmla="*/ 1 w 38"/>
                <a:gd name="T21" fmla="*/ 16 h 20"/>
                <a:gd name="T22" fmla="*/ 4 w 38"/>
                <a:gd name="T23" fmla="*/ 17 h 20"/>
                <a:gd name="T24" fmla="*/ 7 w 38"/>
                <a:gd name="T25" fmla="*/ 18 h 20"/>
                <a:gd name="T26" fmla="*/ 7 w 38"/>
                <a:gd name="T27" fmla="*/ 18 h 20"/>
                <a:gd name="T28" fmla="*/ 18 w 38"/>
                <a:gd name="T29" fmla="*/ 20 h 20"/>
                <a:gd name="T30" fmla="*/ 18 w 38"/>
                <a:gd name="T31" fmla="*/ 20 h 20"/>
                <a:gd name="T32" fmla="*/ 18 w 38"/>
                <a:gd name="T33" fmla="*/ 18 h 20"/>
                <a:gd name="T34" fmla="*/ 18 w 38"/>
                <a:gd name="T35" fmla="*/ 18 h 20"/>
                <a:gd name="T36" fmla="*/ 25 w 38"/>
                <a:gd name="T37" fmla="*/ 20 h 20"/>
                <a:gd name="T38" fmla="*/ 29 w 38"/>
                <a:gd name="T39" fmla="*/ 18 h 20"/>
                <a:gd name="T40" fmla="*/ 29 w 38"/>
                <a:gd name="T41" fmla="*/ 18 h 20"/>
                <a:gd name="T42" fmla="*/ 33 w 38"/>
                <a:gd name="T43" fmla="*/ 17 h 20"/>
                <a:gd name="T44" fmla="*/ 37 w 38"/>
                <a:gd name="T45" fmla="*/ 16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5 h 20"/>
                <a:gd name="T54" fmla="*/ 36 w 38"/>
                <a:gd name="T55" fmla="*/ 3 h 20"/>
                <a:gd name="T56" fmla="*/ 33 w 38"/>
                <a:gd name="T57" fmla="*/ 0 h 20"/>
                <a:gd name="T58" fmla="*/ 29 w 38"/>
                <a:gd name="T59" fmla="*/ 0 h 20"/>
                <a:gd name="T60" fmla="*/ 29 w 38"/>
                <a:gd name="T6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0"/>
                  </a:moveTo>
                  <a:lnTo>
                    <a:pt x="2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5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4" y="17"/>
                  </a:lnTo>
                  <a:lnTo>
                    <a:pt x="7" y="18"/>
                  </a:lnTo>
                  <a:lnTo>
                    <a:pt x="7" y="18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25" y="20"/>
                  </a:lnTo>
                  <a:lnTo>
                    <a:pt x="29" y="18"/>
                  </a:lnTo>
                  <a:lnTo>
                    <a:pt x="29" y="18"/>
                  </a:lnTo>
                  <a:lnTo>
                    <a:pt x="33" y="17"/>
                  </a:lnTo>
                  <a:lnTo>
                    <a:pt x="37" y="16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5"/>
                  </a:lnTo>
                  <a:lnTo>
                    <a:pt x="36" y="3"/>
                  </a:lnTo>
                  <a:lnTo>
                    <a:pt x="33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05C19D74-F51F-43B3-9498-315001711A4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1550" y="6108700"/>
              <a:ext cx="60325" cy="31750"/>
            </a:xfrm>
            <a:custGeom>
              <a:avLst/>
              <a:gdLst>
                <a:gd name="T0" fmla="*/ 29 w 38"/>
                <a:gd name="T1" fmla="*/ 1 h 20"/>
                <a:gd name="T2" fmla="*/ 29 w 38"/>
                <a:gd name="T3" fmla="*/ 1 h 20"/>
                <a:gd name="T4" fmla="*/ 18 w 38"/>
                <a:gd name="T5" fmla="*/ 0 h 20"/>
                <a:gd name="T6" fmla="*/ 7 w 38"/>
                <a:gd name="T7" fmla="*/ 1 h 20"/>
                <a:gd name="T8" fmla="*/ 7 w 38"/>
                <a:gd name="T9" fmla="*/ 1 h 20"/>
                <a:gd name="T10" fmla="*/ 4 w 38"/>
                <a:gd name="T11" fmla="*/ 2 h 20"/>
                <a:gd name="T12" fmla="*/ 1 w 38"/>
                <a:gd name="T13" fmla="*/ 3 h 20"/>
                <a:gd name="T14" fmla="*/ 0 w 38"/>
                <a:gd name="T15" fmla="*/ 7 h 20"/>
                <a:gd name="T16" fmla="*/ 0 w 38"/>
                <a:gd name="T17" fmla="*/ 9 h 20"/>
                <a:gd name="T18" fmla="*/ 0 w 38"/>
                <a:gd name="T19" fmla="*/ 9 h 20"/>
                <a:gd name="T20" fmla="*/ 0 w 38"/>
                <a:gd name="T21" fmla="*/ 13 h 20"/>
                <a:gd name="T22" fmla="*/ 1 w 38"/>
                <a:gd name="T23" fmla="*/ 17 h 20"/>
                <a:gd name="T24" fmla="*/ 4 w 38"/>
                <a:gd name="T25" fmla="*/ 18 h 20"/>
                <a:gd name="T26" fmla="*/ 7 w 38"/>
                <a:gd name="T27" fmla="*/ 19 h 20"/>
                <a:gd name="T28" fmla="*/ 7 w 38"/>
                <a:gd name="T29" fmla="*/ 19 h 20"/>
                <a:gd name="T30" fmla="*/ 18 w 38"/>
                <a:gd name="T31" fmla="*/ 20 h 20"/>
                <a:gd name="T32" fmla="*/ 18 w 38"/>
                <a:gd name="T33" fmla="*/ 20 h 20"/>
                <a:gd name="T34" fmla="*/ 18 w 38"/>
                <a:gd name="T35" fmla="*/ 19 h 20"/>
                <a:gd name="T36" fmla="*/ 18 w 38"/>
                <a:gd name="T37" fmla="*/ 19 h 20"/>
                <a:gd name="T38" fmla="*/ 29 w 38"/>
                <a:gd name="T39" fmla="*/ 19 h 20"/>
                <a:gd name="T40" fmla="*/ 29 w 38"/>
                <a:gd name="T41" fmla="*/ 19 h 20"/>
                <a:gd name="T42" fmla="*/ 33 w 38"/>
                <a:gd name="T43" fmla="*/ 18 h 20"/>
                <a:gd name="T44" fmla="*/ 36 w 38"/>
                <a:gd name="T45" fmla="*/ 17 h 20"/>
                <a:gd name="T46" fmla="*/ 38 w 38"/>
                <a:gd name="T47" fmla="*/ 14 h 20"/>
                <a:gd name="T48" fmla="*/ 38 w 38"/>
                <a:gd name="T49" fmla="*/ 9 h 20"/>
                <a:gd name="T50" fmla="*/ 38 w 38"/>
                <a:gd name="T51" fmla="*/ 9 h 20"/>
                <a:gd name="T52" fmla="*/ 38 w 38"/>
                <a:gd name="T53" fmla="*/ 6 h 20"/>
                <a:gd name="T54" fmla="*/ 37 w 38"/>
                <a:gd name="T55" fmla="*/ 3 h 20"/>
                <a:gd name="T56" fmla="*/ 33 w 38"/>
                <a:gd name="T57" fmla="*/ 1 h 20"/>
                <a:gd name="T58" fmla="*/ 29 w 38"/>
                <a:gd name="T59" fmla="*/ 1 h 20"/>
                <a:gd name="T60" fmla="*/ 29 w 38"/>
                <a:gd name="T61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9" y="1"/>
                  </a:moveTo>
                  <a:lnTo>
                    <a:pt x="29" y="1"/>
                  </a:lnTo>
                  <a:lnTo>
                    <a:pt x="18" y="0"/>
                  </a:lnTo>
                  <a:lnTo>
                    <a:pt x="7" y="1"/>
                  </a:lnTo>
                  <a:lnTo>
                    <a:pt x="7" y="1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7"/>
                  </a:lnTo>
                  <a:lnTo>
                    <a:pt x="0" y="9"/>
                  </a:lnTo>
                  <a:lnTo>
                    <a:pt x="0" y="9"/>
                  </a:lnTo>
                  <a:lnTo>
                    <a:pt x="0" y="13"/>
                  </a:lnTo>
                  <a:lnTo>
                    <a:pt x="1" y="17"/>
                  </a:lnTo>
                  <a:lnTo>
                    <a:pt x="4" y="18"/>
                  </a:lnTo>
                  <a:lnTo>
                    <a:pt x="7" y="19"/>
                  </a:lnTo>
                  <a:lnTo>
                    <a:pt x="7" y="19"/>
                  </a:lnTo>
                  <a:lnTo>
                    <a:pt x="18" y="20"/>
                  </a:lnTo>
                  <a:lnTo>
                    <a:pt x="18" y="20"/>
                  </a:lnTo>
                  <a:lnTo>
                    <a:pt x="18" y="19"/>
                  </a:lnTo>
                  <a:lnTo>
                    <a:pt x="18" y="19"/>
                  </a:lnTo>
                  <a:lnTo>
                    <a:pt x="29" y="19"/>
                  </a:lnTo>
                  <a:lnTo>
                    <a:pt x="29" y="19"/>
                  </a:lnTo>
                  <a:lnTo>
                    <a:pt x="33" y="18"/>
                  </a:lnTo>
                  <a:lnTo>
                    <a:pt x="36" y="17"/>
                  </a:lnTo>
                  <a:lnTo>
                    <a:pt x="38" y="14"/>
                  </a:lnTo>
                  <a:lnTo>
                    <a:pt x="38" y="9"/>
                  </a:lnTo>
                  <a:lnTo>
                    <a:pt x="38" y="9"/>
                  </a:lnTo>
                  <a:lnTo>
                    <a:pt x="38" y="6"/>
                  </a:lnTo>
                  <a:lnTo>
                    <a:pt x="37" y="3"/>
                  </a:lnTo>
                  <a:lnTo>
                    <a:pt x="33" y="1"/>
                  </a:lnTo>
                  <a:lnTo>
                    <a:pt x="29" y="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6A9A98E1-8223-45C9-8362-4A6705F3A18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097087" y="5851525"/>
              <a:ext cx="484188" cy="33338"/>
            </a:xfrm>
            <a:custGeom>
              <a:avLst/>
              <a:gdLst>
                <a:gd name="T0" fmla="*/ 288 w 305"/>
                <a:gd name="T1" fmla="*/ 0 h 21"/>
                <a:gd name="T2" fmla="*/ 288 w 305"/>
                <a:gd name="T3" fmla="*/ 0 h 21"/>
                <a:gd name="T4" fmla="*/ 15 w 305"/>
                <a:gd name="T5" fmla="*/ 0 h 21"/>
                <a:gd name="T6" fmla="*/ 15 w 305"/>
                <a:gd name="T7" fmla="*/ 0 h 21"/>
                <a:gd name="T8" fmla="*/ 9 w 305"/>
                <a:gd name="T9" fmla="*/ 1 h 21"/>
                <a:gd name="T10" fmla="*/ 9 w 305"/>
                <a:gd name="T11" fmla="*/ 1 h 21"/>
                <a:gd name="T12" fmla="*/ 6 w 305"/>
                <a:gd name="T13" fmla="*/ 1 h 21"/>
                <a:gd name="T14" fmla="*/ 2 w 305"/>
                <a:gd name="T15" fmla="*/ 4 h 21"/>
                <a:gd name="T16" fmla="*/ 0 w 305"/>
                <a:gd name="T17" fmla="*/ 6 h 21"/>
                <a:gd name="T18" fmla="*/ 0 w 305"/>
                <a:gd name="T19" fmla="*/ 11 h 21"/>
                <a:gd name="T20" fmla="*/ 0 w 305"/>
                <a:gd name="T21" fmla="*/ 11 h 21"/>
                <a:gd name="T22" fmla="*/ 0 w 305"/>
                <a:gd name="T23" fmla="*/ 15 h 21"/>
                <a:gd name="T24" fmla="*/ 2 w 305"/>
                <a:gd name="T25" fmla="*/ 17 h 21"/>
                <a:gd name="T26" fmla="*/ 6 w 305"/>
                <a:gd name="T27" fmla="*/ 20 h 21"/>
                <a:gd name="T28" fmla="*/ 9 w 305"/>
                <a:gd name="T29" fmla="*/ 20 h 21"/>
                <a:gd name="T30" fmla="*/ 9 w 305"/>
                <a:gd name="T31" fmla="*/ 20 h 21"/>
                <a:gd name="T32" fmla="*/ 19 w 305"/>
                <a:gd name="T33" fmla="*/ 21 h 21"/>
                <a:gd name="T34" fmla="*/ 19 w 305"/>
                <a:gd name="T35" fmla="*/ 21 h 21"/>
                <a:gd name="T36" fmla="*/ 152 w 305"/>
                <a:gd name="T37" fmla="*/ 21 h 21"/>
                <a:gd name="T38" fmla="*/ 152 w 305"/>
                <a:gd name="T39" fmla="*/ 21 h 21"/>
                <a:gd name="T40" fmla="*/ 152 w 305"/>
                <a:gd name="T41" fmla="*/ 21 h 21"/>
                <a:gd name="T42" fmla="*/ 152 w 305"/>
                <a:gd name="T43" fmla="*/ 21 h 21"/>
                <a:gd name="T44" fmla="*/ 173 w 305"/>
                <a:gd name="T45" fmla="*/ 21 h 21"/>
                <a:gd name="T46" fmla="*/ 173 w 305"/>
                <a:gd name="T47" fmla="*/ 21 h 21"/>
                <a:gd name="T48" fmla="*/ 292 w 305"/>
                <a:gd name="T49" fmla="*/ 21 h 21"/>
                <a:gd name="T50" fmla="*/ 292 w 305"/>
                <a:gd name="T51" fmla="*/ 21 h 21"/>
                <a:gd name="T52" fmla="*/ 298 w 305"/>
                <a:gd name="T53" fmla="*/ 20 h 21"/>
                <a:gd name="T54" fmla="*/ 302 w 305"/>
                <a:gd name="T55" fmla="*/ 17 h 21"/>
                <a:gd name="T56" fmla="*/ 304 w 305"/>
                <a:gd name="T57" fmla="*/ 15 h 21"/>
                <a:gd name="T58" fmla="*/ 305 w 305"/>
                <a:gd name="T59" fmla="*/ 10 h 21"/>
                <a:gd name="T60" fmla="*/ 305 w 305"/>
                <a:gd name="T61" fmla="*/ 10 h 21"/>
                <a:gd name="T62" fmla="*/ 304 w 305"/>
                <a:gd name="T63" fmla="*/ 6 h 21"/>
                <a:gd name="T64" fmla="*/ 302 w 305"/>
                <a:gd name="T65" fmla="*/ 3 h 21"/>
                <a:gd name="T66" fmla="*/ 298 w 305"/>
                <a:gd name="T67" fmla="*/ 1 h 21"/>
                <a:gd name="T68" fmla="*/ 292 w 305"/>
                <a:gd name="T69" fmla="*/ 0 h 21"/>
                <a:gd name="T70" fmla="*/ 292 w 305"/>
                <a:gd name="T71" fmla="*/ 0 h 21"/>
                <a:gd name="T72" fmla="*/ 288 w 305"/>
                <a:gd name="T73" fmla="*/ 0 h 21"/>
                <a:gd name="T74" fmla="*/ 288 w 305"/>
                <a:gd name="T7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305" h="21">
                  <a:moveTo>
                    <a:pt x="288" y="0"/>
                  </a:moveTo>
                  <a:lnTo>
                    <a:pt x="288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9" y="1"/>
                  </a:lnTo>
                  <a:lnTo>
                    <a:pt x="9" y="1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6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5"/>
                  </a:lnTo>
                  <a:lnTo>
                    <a:pt x="2" y="17"/>
                  </a:lnTo>
                  <a:lnTo>
                    <a:pt x="6" y="20"/>
                  </a:lnTo>
                  <a:lnTo>
                    <a:pt x="9" y="20"/>
                  </a:lnTo>
                  <a:lnTo>
                    <a:pt x="9" y="20"/>
                  </a:lnTo>
                  <a:lnTo>
                    <a:pt x="19" y="21"/>
                  </a:lnTo>
                  <a:lnTo>
                    <a:pt x="19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52" y="21"/>
                  </a:lnTo>
                  <a:lnTo>
                    <a:pt x="173" y="21"/>
                  </a:lnTo>
                  <a:lnTo>
                    <a:pt x="173" y="21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8" y="20"/>
                  </a:lnTo>
                  <a:lnTo>
                    <a:pt x="302" y="17"/>
                  </a:lnTo>
                  <a:lnTo>
                    <a:pt x="304" y="15"/>
                  </a:lnTo>
                  <a:lnTo>
                    <a:pt x="305" y="10"/>
                  </a:lnTo>
                  <a:lnTo>
                    <a:pt x="305" y="10"/>
                  </a:lnTo>
                  <a:lnTo>
                    <a:pt x="304" y="6"/>
                  </a:lnTo>
                  <a:lnTo>
                    <a:pt x="302" y="3"/>
                  </a:lnTo>
                  <a:lnTo>
                    <a:pt x="298" y="1"/>
                  </a:lnTo>
                  <a:lnTo>
                    <a:pt x="292" y="0"/>
                  </a:lnTo>
                  <a:lnTo>
                    <a:pt x="292" y="0"/>
                  </a:lnTo>
                  <a:lnTo>
                    <a:pt x="288" y="0"/>
                  </a:lnTo>
                  <a:lnTo>
                    <a:pt x="288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7E154100-AE73-433E-B735-ABDA5FBAE5F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47900" y="5853113"/>
              <a:ext cx="31750" cy="30163"/>
            </a:xfrm>
            <a:custGeom>
              <a:avLst/>
              <a:gdLst>
                <a:gd name="T0" fmla="*/ 0 w 20"/>
                <a:gd name="T1" fmla="*/ 10 h 19"/>
                <a:gd name="T2" fmla="*/ 0 w 20"/>
                <a:gd name="T3" fmla="*/ 10 h 19"/>
                <a:gd name="T4" fmla="*/ 2 w 20"/>
                <a:gd name="T5" fmla="*/ 14 h 19"/>
                <a:gd name="T6" fmla="*/ 4 w 20"/>
                <a:gd name="T7" fmla="*/ 16 h 19"/>
                <a:gd name="T8" fmla="*/ 7 w 20"/>
                <a:gd name="T9" fmla="*/ 19 h 19"/>
                <a:gd name="T10" fmla="*/ 10 w 20"/>
                <a:gd name="T11" fmla="*/ 19 h 19"/>
                <a:gd name="T12" fmla="*/ 10 w 20"/>
                <a:gd name="T13" fmla="*/ 19 h 19"/>
                <a:gd name="T14" fmla="*/ 15 w 20"/>
                <a:gd name="T15" fmla="*/ 19 h 19"/>
                <a:gd name="T16" fmla="*/ 18 w 20"/>
                <a:gd name="T17" fmla="*/ 16 h 19"/>
                <a:gd name="T18" fmla="*/ 20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20 w 20"/>
                <a:gd name="T25" fmla="*/ 5 h 19"/>
                <a:gd name="T26" fmla="*/ 18 w 20"/>
                <a:gd name="T27" fmla="*/ 3 h 19"/>
                <a:gd name="T28" fmla="*/ 15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8 w 20"/>
                <a:gd name="T35" fmla="*/ 0 h 19"/>
                <a:gd name="T36" fmla="*/ 4 w 20"/>
                <a:gd name="T37" fmla="*/ 3 h 19"/>
                <a:gd name="T38" fmla="*/ 2 w 20"/>
                <a:gd name="T39" fmla="*/ 7 h 19"/>
                <a:gd name="T40" fmla="*/ 0 w 20"/>
                <a:gd name="T41" fmla="*/ 10 h 19"/>
                <a:gd name="T42" fmla="*/ 0 w 20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10"/>
                  </a:moveTo>
                  <a:lnTo>
                    <a:pt x="0" y="10"/>
                  </a:lnTo>
                  <a:lnTo>
                    <a:pt x="2" y="14"/>
                  </a:lnTo>
                  <a:lnTo>
                    <a:pt x="4" y="16"/>
                  </a:lnTo>
                  <a:lnTo>
                    <a:pt x="7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5" y="19"/>
                  </a:lnTo>
                  <a:lnTo>
                    <a:pt x="18" y="16"/>
                  </a:lnTo>
                  <a:lnTo>
                    <a:pt x="20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20" y="5"/>
                  </a:lnTo>
                  <a:lnTo>
                    <a:pt x="18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2" y="7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F36752FC-707D-4140-9436-5EBAD5AEA4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312987" y="5853113"/>
              <a:ext cx="30163" cy="30163"/>
            </a:xfrm>
            <a:custGeom>
              <a:avLst/>
              <a:gdLst>
                <a:gd name="T0" fmla="*/ 0 w 19"/>
                <a:gd name="T1" fmla="*/ 10 h 19"/>
                <a:gd name="T2" fmla="*/ 0 w 19"/>
                <a:gd name="T3" fmla="*/ 10 h 19"/>
                <a:gd name="T4" fmla="*/ 1 w 19"/>
                <a:gd name="T5" fmla="*/ 14 h 19"/>
                <a:gd name="T6" fmla="*/ 4 w 19"/>
                <a:gd name="T7" fmla="*/ 16 h 19"/>
                <a:gd name="T8" fmla="*/ 6 w 19"/>
                <a:gd name="T9" fmla="*/ 19 h 19"/>
                <a:gd name="T10" fmla="*/ 10 w 19"/>
                <a:gd name="T11" fmla="*/ 19 h 19"/>
                <a:gd name="T12" fmla="*/ 10 w 19"/>
                <a:gd name="T13" fmla="*/ 19 h 19"/>
                <a:gd name="T14" fmla="*/ 13 w 19"/>
                <a:gd name="T15" fmla="*/ 19 h 19"/>
                <a:gd name="T16" fmla="*/ 17 w 19"/>
                <a:gd name="T17" fmla="*/ 16 h 19"/>
                <a:gd name="T18" fmla="*/ 18 w 19"/>
                <a:gd name="T19" fmla="*/ 14 h 19"/>
                <a:gd name="T20" fmla="*/ 19 w 19"/>
                <a:gd name="T21" fmla="*/ 10 h 19"/>
                <a:gd name="T22" fmla="*/ 19 w 19"/>
                <a:gd name="T23" fmla="*/ 10 h 19"/>
                <a:gd name="T24" fmla="*/ 19 w 19"/>
                <a:gd name="T25" fmla="*/ 5 h 19"/>
                <a:gd name="T26" fmla="*/ 17 w 19"/>
                <a:gd name="T27" fmla="*/ 3 h 19"/>
                <a:gd name="T28" fmla="*/ 15 w 19"/>
                <a:gd name="T29" fmla="*/ 0 h 19"/>
                <a:gd name="T30" fmla="*/ 11 w 19"/>
                <a:gd name="T31" fmla="*/ 0 h 19"/>
                <a:gd name="T32" fmla="*/ 11 w 19"/>
                <a:gd name="T33" fmla="*/ 0 h 19"/>
                <a:gd name="T34" fmla="*/ 6 w 19"/>
                <a:gd name="T35" fmla="*/ 0 h 19"/>
                <a:gd name="T36" fmla="*/ 4 w 19"/>
                <a:gd name="T37" fmla="*/ 3 h 19"/>
                <a:gd name="T38" fmla="*/ 1 w 19"/>
                <a:gd name="T39" fmla="*/ 5 h 19"/>
                <a:gd name="T40" fmla="*/ 0 w 19"/>
                <a:gd name="T41" fmla="*/ 10 h 19"/>
                <a:gd name="T42" fmla="*/ 0 w 19"/>
                <a:gd name="T43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9" h="19">
                  <a:moveTo>
                    <a:pt x="0" y="1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4" y="16"/>
                  </a:lnTo>
                  <a:lnTo>
                    <a:pt x="6" y="19"/>
                  </a:lnTo>
                  <a:lnTo>
                    <a:pt x="10" y="19"/>
                  </a:lnTo>
                  <a:lnTo>
                    <a:pt x="10" y="19"/>
                  </a:lnTo>
                  <a:lnTo>
                    <a:pt x="13" y="19"/>
                  </a:lnTo>
                  <a:lnTo>
                    <a:pt x="17" y="16"/>
                  </a:lnTo>
                  <a:lnTo>
                    <a:pt x="18" y="14"/>
                  </a:lnTo>
                  <a:lnTo>
                    <a:pt x="19" y="10"/>
                  </a:lnTo>
                  <a:lnTo>
                    <a:pt x="19" y="10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4F16A205-5674-4632-AAAF-98FDB9B365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179637" y="5853113"/>
              <a:ext cx="31750" cy="30163"/>
            </a:xfrm>
            <a:custGeom>
              <a:avLst/>
              <a:gdLst>
                <a:gd name="T0" fmla="*/ 0 w 20"/>
                <a:gd name="T1" fmla="*/ 9 h 19"/>
                <a:gd name="T2" fmla="*/ 0 w 20"/>
                <a:gd name="T3" fmla="*/ 9 h 19"/>
                <a:gd name="T4" fmla="*/ 0 w 20"/>
                <a:gd name="T5" fmla="*/ 14 h 19"/>
                <a:gd name="T6" fmla="*/ 3 w 20"/>
                <a:gd name="T7" fmla="*/ 16 h 19"/>
                <a:gd name="T8" fmla="*/ 5 w 20"/>
                <a:gd name="T9" fmla="*/ 19 h 19"/>
                <a:gd name="T10" fmla="*/ 9 w 20"/>
                <a:gd name="T11" fmla="*/ 19 h 19"/>
                <a:gd name="T12" fmla="*/ 9 w 20"/>
                <a:gd name="T13" fmla="*/ 19 h 19"/>
                <a:gd name="T14" fmla="*/ 14 w 20"/>
                <a:gd name="T15" fmla="*/ 19 h 19"/>
                <a:gd name="T16" fmla="*/ 16 w 20"/>
                <a:gd name="T17" fmla="*/ 16 h 19"/>
                <a:gd name="T18" fmla="*/ 19 w 20"/>
                <a:gd name="T19" fmla="*/ 14 h 19"/>
                <a:gd name="T20" fmla="*/ 20 w 20"/>
                <a:gd name="T21" fmla="*/ 9 h 19"/>
                <a:gd name="T22" fmla="*/ 20 w 20"/>
                <a:gd name="T23" fmla="*/ 9 h 19"/>
                <a:gd name="T24" fmla="*/ 19 w 20"/>
                <a:gd name="T25" fmla="*/ 5 h 19"/>
                <a:gd name="T26" fmla="*/ 17 w 20"/>
                <a:gd name="T27" fmla="*/ 3 h 19"/>
                <a:gd name="T28" fmla="*/ 14 w 20"/>
                <a:gd name="T29" fmla="*/ 0 h 19"/>
                <a:gd name="T30" fmla="*/ 11 w 20"/>
                <a:gd name="T31" fmla="*/ 0 h 19"/>
                <a:gd name="T32" fmla="*/ 11 w 20"/>
                <a:gd name="T33" fmla="*/ 0 h 19"/>
                <a:gd name="T34" fmla="*/ 6 w 20"/>
                <a:gd name="T35" fmla="*/ 0 h 19"/>
                <a:gd name="T36" fmla="*/ 3 w 20"/>
                <a:gd name="T37" fmla="*/ 3 h 19"/>
                <a:gd name="T38" fmla="*/ 0 w 20"/>
                <a:gd name="T39" fmla="*/ 5 h 19"/>
                <a:gd name="T40" fmla="*/ 0 w 20"/>
                <a:gd name="T41" fmla="*/ 9 h 19"/>
                <a:gd name="T42" fmla="*/ 0 w 20"/>
                <a:gd name="T43" fmla="*/ 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0" h="19">
                  <a:moveTo>
                    <a:pt x="0" y="9"/>
                  </a:moveTo>
                  <a:lnTo>
                    <a:pt x="0" y="9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5" y="19"/>
                  </a:lnTo>
                  <a:lnTo>
                    <a:pt x="9" y="19"/>
                  </a:lnTo>
                  <a:lnTo>
                    <a:pt x="9" y="19"/>
                  </a:lnTo>
                  <a:lnTo>
                    <a:pt x="14" y="19"/>
                  </a:lnTo>
                  <a:lnTo>
                    <a:pt x="16" y="16"/>
                  </a:lnTo>
                  <a:lnTo>
                    <a:pt x="19" y="14"/>
                  </a:lnTo>
                  <a:lnTo>
                    <a:pt x="20" y="9"/>
                  </a:lnTo>
                  <a:lnTo>
                    <a:pt x="20" y="9"/>
                  </a:lnTo>
                  <a:lnTo>
                    <a:pt x="19" y="5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4A52A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0">
              <a:extLst>
                <a:ext uri="{FF2B5EF4-FFF2-40B4-BE49-F238E27FC236}">
                  <a16:creationId xmlns:a16="http://schemas.microsoft.com/office/drawing/2014/main" id="{E93E9602-4AE8-4608-9D1E-9E8B54634DF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236787" y="5451475"/>
              <a:ext cx="61913" cy="98425"/>
            </a:xfrm>
            <a:custGeom>
              <a:avLst/>
              <a:gdLst>
                <a:gd name="T0" fmla="*/ 0 w 39"/>
                <a:gd name="T1" fmla="*/ 31 h 62"/>
                <a:gd name="T2" fmla="*/ 0 w 39"/>
                <a:gd name="T3" fmla="*/ 8 h 62"/>
                <a:gd name="T4" fmla="*/ 1 w 39"/>
                <a:gd name="T5" fmla="*/ 2 h 62"/>
                <a:gd name="T6" fmla="*/ 7 w 39"/>
                <a:gd name="T7" fmla="*/ 0 h 62"/>
                <a:gd name="T8" fmla="*/ 17 w 39"/>
                <a:gd name="T9" fmla="*/ 0 h 62"/>
                <a:gd name="T10" fmla="*/ 22 w 39"/>
                <a:gd name="T11" fmla="*/ 0 h 62"/>
                <a:gd name="T12" fmla="*/ 28 w 39"/>
                <a:gd name="T13" fmla="*/ 4 h 62"/>
                <a:gd name="T14" fmla="*/ 33 w 39"/>
                <a:gd name="T15" fmla="*/ 10 h 62"/>
                <a:gd name="T16" fmla="*/ 34 w 39"/>
                <a:gd name="T17" fmla="*/ 19 h 62"/>
                <a:gd name="T18" fmla="*/ 33 w 39"/>
                <a:gd name="T19" fmla="*/ 24 h 62"/>
                <a:gd name="T20" fmla="*/ 34 w 39"/>
                <a:gd name="T21" fmla="*/ 30 h 62"/>
                <a:gd name="T22" fmla="*/ 37 w 39"/>
                <a:gd name="T23" fmla="*/ 33 h 62"/>
                <a:gd name="T24" fmla="*/ 39 w 39"/>
                <a:gd name="T25" fmla="*/ 44 h 62"/>
                <a:gd name="T26" fmla="*/ 37 w 39"/>
                <a:gd name="T27" fmla="*/ 51 h 62"/>
                <a:gd name="T28" fmla="*/ 30 w 39"/>
                <a:gd name="T29" fmla="*/ 59 h 62"/>
                <a:gd name="T30" fmla="*/ 19 w 39"/>
                <a:gd name="T31" fmla="*/ 62 h 62"/>
                <a:gd name="T32" fmla="*/ 6 w 39"/>
                <a:gd name="T33" fmla="*/ 62 h 62"/>
                <a:gd name="T34" fmla="*/ 3 w 39"/>
                <a:gd name="T35" fmla="*/ 62 h 62"/>
                <a:gd name="T36" fmla="*/ 0 w 39"/>
                <a:gd name="T37" fmla="*/ 58 h 62"/>
                <a:gd name="T38" fmla="*/ 0 w 39"/>
                <a:gd name="T39" fmla="*/ 55 h 62"/>
                <a:gd name="T40" fmla="*/ 0 w 39"/>
                <a:gd name="T41" fmla="*/ 31 h 62"/>
                <a:gd name="T42" fmla="*/ 11 w 39"/>
                <a:gd name="T43" fmla="*/ 35 h 62"/>
                <a:gd name="T44" fmla="*/ 11 w 39"/>
                <a:gd name="T45" fmla="*/ 49 h 62"/>
                <a:gd name="T46" fmla="*/ 12 w 39"/>
                <a:gd name="T47" fmla="*/ 51 h 62"/>
                <a:gd name="T48" fmla="*/ 15 w 39"/>
                <a:gd name="T49" fmla="*/ 51 h 62"/>
                <a:gd name="T50" fmla="*/ 25 w 39"/>
                <a:gd name="T51" fmla="*/ 48 h 62"/>
                <a:gd name="T52" fmla="*/ 29 w 39"/>
                <a:gd name="T53" fmla="*/ 42 h 62"/>
                <a:gd name="T54" fmla="*/ 26 w 39"/>
                <a:gd name="T55" fmla="*/ 37 h 62"/>
                <a:gd name="T56" fmla="*/ 18 w 39"/>
                <a:gd name="T57" fmla="*/ 35 h 62"/>
                <a:gd name="T58" fmla="*/ 11 w 39"/>
                <a:gd name="T59" fmla="*/ 35 h 62"/>
                <a:gd name="T60" fmla="*/ 11 w 39"/>
                <a:gd name="T61" fmla="*/ 25 h 62"/>
                <a:gd name="T62" fmla="*/ 22 w 39"/>
                <a:gd name="T63" fmla="*/ 20 h 62"/>
                <a:gd name="T64" fmla="*/ 23 w 39"/>
                <a:gd name="T65" fmla="*/ 18 h 62"/>
                <a:gd name="T66" fmla="*/ 22 w 39"/>
                <a:gd name="T67" fmla="*/ 14 h 62"/>
                <a:gd name="T68" fmla="*/ 11 w 39"/>
                <a:gd name="T69" fmla="*/ 9 h 62"/>
                <a:gd name="T70" fmla="*/ 11 w 39"/>
                <a:gd name="T71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9" h="62">
                  <a:moveTo>
                    <a:pt x="0" y="31"/>
                  </a:moveTo>
                  <a:lnTo>
                    <a:pt x="0" y="31"/>
                  </a:lnTo>
                  <a:lnTo>
                    <a:pt x="0" y="8"/>
                  </a:lnTo>
                  <a:lnTo>
                    <a:pt x="0" y="8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7" y="0"/>
                  </a:lnTo>
                  <a:lnTo>
                    <a:pt x="7" y="0"/>
                  </a:lnTo>
                  <a:lnTo>
                    <a:pt x="17" y="0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8" y="4"/>
                  </a:lnTo>
                  <a:lnTo>
                    <a:pt x="31" y="8"/>
                  </a:lnTo>
                  <a:lnTo>
                    <a:pt x="33" y="10"/>
                  </a:lnTo>
                  <a:lnTo>
                    <a:pt x="34" y="14"/>
                  </a:lnTo>
                  <a:lnTo>
                    <a:pt x="34" y="19"/>
                  </a:lnTo>
                  <a:lnTo>
                    <a:pt x="33" y="24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4" y="30"/>
                  </a:lnTo>
                  <a:lnTo>
                    <a:pt x="34" y="30"/>
                  </a:lnTo>
                  <a:lnTo>
                    <a:pt x="37" y="33"/>
                  </a:lnTo>
                  <a:lnTo>
                    <a:pt x="39" y="40"/>
                  </a:lnTo>
                  <a:lnTo>
                    <a:pt x="39" y="44"/>
                  </a:lnTo>
                  <a:lnTo>
                    <a:pt x="37" y="51"/>
                  </a:lnTo>
                  <a:lnTo>
                    <a:pt x="37" y="51"/>
                  </a:lnTo>
                  <a:lnTo>
                    <a:pt x="35" y="55"/>
                  </a:lnTo>
                  <a:lnTo>
                    <a:pt x="30" y="59"/>
                  </a:lnTo>
                  <a:lnTo>
                    <a:pt x="25" y="60"/>
                  </a:lnTo>
                  <a:lnTo>
                    <a:pt x="19" y="62"/>
                  </a:lnTo>
                  <a:lnTo>
                    <a:pt x="19" y="62"/>
                  </a:lnTo>
                  <a:lnTo>
                    <a:pt x="6" y="62"/>
                  </a:lnTo>
                  <a:lnTo>
                    <a:pt x="6" y="62"/>
                  </a:lnTo>
                  <a:lnTo>
                    <a:pt x="3" y="62"/>
                  </a:lnTo>
                  <a:lnTo>
                    <a:pt x="1" y="60"/>
                  </a:lnTo>
                  <a:lnTo>
                    <a:pt x="0" y="58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0" y="31"/>
                  </a:lnTo>
                  <a:lnTo>
                    <a:pt x="0" y="31"/>
                  </a:lnTo>
                  <a:close/>
                  <a:moveTo>
                    <a:pt x="11" y="35"/>
                  </a:moveTo>
                  <a:lnTo>
                    <a:pt x="11" y="35"/>
                  </a:lnTo>
                  <a:lnTo>
                    <a:pt x="9" y="44"/>
                  </a:lnTo>
                  <a:lnTo>
                    <a:pt x="11" y="49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5" y="51"/>
                  </a:lnTo>
                  <a:lnTo>
                    <a:pt x="15" y="51"/>
                  </a:lnTo>
                  <a:lnTo>
                    <a:pt x="22" y="51"/>
                  </a:lnTo>
                  <a:lnTo>
                    <a:pt x="25" y="48"/>
                  </a:lnTo>
                  <a:lnTo>
                    <a:pt x="28" y="46"/>
                  </a:lnTo>
                  <a:lnTo>
                    <a:pt x="29" y="42"/>
                  </a:lnTo>
                  <a:lnTo>
                    <a:pt x="29" y="42"/>
                  </a:lnTo>
                  <a:lnTo>
                    <a:pt x="26" y="37"/>
                  </a:lnTo>
                  <a:lnTo>
                    <a:pt x="24" y="35"/>
                  </a:lnTo>
                  <a:lnTo>
                    <a:pt x="18" y="35"/>
                  </a:lnTo>
                  <a:lnTo>
                    <a:pt x="11" y="35"/>
                  </a:lnTo>
                  <a:lnTo>
                    <a:pt x="11" y="35"/>
                  </a:lnTo>
                  <a:close/>
                  <a:moveTo>
                    <a:pt x="11" y="25"/>
                  </a:moveTo>
                  <a:lnTo>
                    <a:pt x="11" y="25"/>
                  </a:lnTo>
                  <a:lnTo>
                    <a:pt x="17" y="22"/>
                  </a:lnTo>
                  <a:lnTo>
                    <a:pt x="22" y="20"/>
                  </a:lnTo>
                  <a:lnTo>
                    <a:pt x="22" y="20"/>
                  </a:lnTo>
                  <a:lnTo>
                    <a:pt x="23" y="18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7" y="11"/>
                  </a:lnTo>
                  <a:lnTo>
                    <a:pt x="11" y="9"/>
                  </a:lnTo>
                  <a:lnTo>
                    <a:pt x="11" y="9"/>
                  </a:lnTo>
                  <a:lnTo>
                    <a:pt x="11" y="25"/>
                  </a:lnTo>
                  <a:lnTo>
                    <a:pt x="11" y="25"/>
                  </a:lnTo>
                  <a:close/>
                </a:path>
              </a:pathLst>
            </a:custGeom>
            <a:solidFill>
              <a:srgbClr val="5486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1">
              <a:extLst>
                <a:ext uri="{FF2B5EF4-FFF2-40B4-BE49-F238E27FC236}">
                  <a16:creationId xmlns:a16="http://schemas.microsoft.com/office/drawing/2014/main" id="{B675553D-9092-4022-8920-F84F3CDD773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947862" y="5529263"/>
              <a:ext cx="85725" cy="85725"/>
            </a:xfrm>
            <a:custGeom>
              <a:avLst/>
              <a:gdLst>
                <a:gd name="T0" fmla="*/ 22 w 54"/>
                <a:gd name="T1" fmla="*/ 32 h 54"/>
                <a:gd name="T2" fmla="*/ 22 w 54"/>
                <a:gd name="T3" fmla="*/ 32 h 54"/>
                <a:gd name="T4" fmla="*/ 13 w 54"/>
                <a:gd name="T5" fmla="*/ 32 h 54"/>
                <a:gd name="T6" fmla="*/ 6 w 54"/>
                <a:gd name="T7" fmla="*/ 31 h 54"/>
                <a:gd name="T8" fmla="*/ 6 w 54"/>
                <a:gd name="T9" fmla="*/ 31 h 54"/>
                <a:gd name="T10" fmla="*/ 2 w 54"/>
                <a:gd name="T11" fmla="*/ 30 h 54"/>
                <a:gd name="T12" fmla="*/ 0 w 54"/>
                <a:gd name="T13" fmla="*/ 27 h 54"/>
                <a:gd name="T14" fmla="*/ 0 w 54"/>
                <a:gd name="T15" fmla="*/ 27 h 54"/>
                <a:gd name="T16" fmla="*/ 2 w 54"/>
                <a:gd name="T17" fmla="*/ 25 h 54"/>
                <a:gd name="T18" fmla="*/ 6 w 54"/>
                <a:gd name="T19" fmla="*/ 22 h 54"/>
                <a:gd name="T20" fmla="*/ 6 w 54"/>
                <a:gd name="T21" fmla="*/ 22 h 54"/>
                <a:gd name="T22" fmla="*/ 13 w 54"/>
                <a:gd name="T23" fmla="*/ 22 h 54"/>
                <a:gd name="T24" fmla="*/ 22 w 54"/>
                <a:gd name="T25" fmla="*/ 22 h 54"/>
                <a:gd name="T26" fmla="*/ 22 w 54"/>
                <a:gd name="T27" fmla="*/ 22 h 54"/>
                <a:gd name="T28" fmla="*/ 22 w 54"/>
                <a:gd name="T29" fmla="*/ 14 h 54"/>
                <a:gd name="T30" fmla="*/ 22 w 54"/>
                <a:gd name="T31" fmla="*/ 5 h 54"/>
                <a:gd name="T32" fmla="*/ 22 w 54"/>
                <a:gd name="T33" fmla="*/ 5 h 54"/>
                <a:gd name="T34" fmla="*/ 24 w 54"/>
                <a:gd name="T35" fmla="*/ 3 h 54"/>
                <a:gd name="T36" fmla="*/ 27 w 54"/>
                <a:gd name="T37" fmla="*/ 0 h 54"/>
                <a:gd name="T38" fmla="*/ 27 w 54"/>
                <a:gd name="T39" fmla="*/ 0 h 54"/>
                <a:gd name="T40" fmla="*/ 29 w 54"/>
                <a:gd name="T41" fmla="*/ 0 h 54"/>
                <a:gd name="T42" fmla="*/ 30 w 54"/>
                <a:gd name="T43" fmla="*/ 2 h 54"/>
                <a:gd name="T44" fmla="*/ 32 w 54"/>
                <a:gd name="T45" fmla="*/ 4 h 54"/>
                <a:gd name="T46" fmla="*/ 32 w 54"/>
                <a:gd name="T47" fmla="*/ 6 h 54"/>
                <a:gd name="T48" fmla="*/ 32 w 54"/>
                <a:gd name="T49" fmla="*/ 6 h 54"/>
                <a:gd name="T50" fmla="*/ 32 w 54"/>
                <a:gd name="T51" fmla="*/ 22 h 54"/>
                <a:gd name="T52" fmla="*/ 32 w 54"/>
                <a:gd name="T53" fmla="*/ 22 h 54"/>
                <a:gd name="T54" fmla="*/ 40 w 54"/>
                <a:gd name="T55" fmla="*/ 22 h 54"/>
                <a:gd name="T56" fmla="*/ 47 w 54"/>
                <a:gd name="T57" fmla="*/ 22 h 54"/>
                <a:gd name="T58" fmla="*/ 47 w 54"/>
                <a:gd name="T59" fmla="*/ 22 h 54"/>
                <a:gd name="T60" fmla="*/ 51 w 54"/>
                <a:gd name="T61" fmla="*/ 24 h 54"/>
                <a:gd name="T62" fmla="*/ 54 w 54"/>
                <a:gd name="T63" fmla="*/ 27 h 54"/>
                <a:gd name="T64" fmla="*/ 54 w 54"/>
                <a:gd name="T65" fmla="*/ 27 h 54"/>
                <a:gd name="T66" fmla="*/ 54 w 54"/>
                <a:gd name="T67" fmla="*/ 30 h 54"/>
                <a:gd name="T68" fmla="*/ 52 w 54"/>
                <a:gd name="T69" fmla="*/ 31 h 54"/>
                <a:gd name="T70" fmla="*/ 47 w 54"/>
                <a:gd name="T71" fmla="*/ 32 h 54"/>
                <a:gd name="T72" fmla="*/ 47 w 54"/>
                <a:gd name="T73" fmla="*/ 32 h 54"/>
                <a:gd name="T74" fmla="*/ 32 w 54"/>
                <a:gd name="T75" fmla="*/ 32 h 54"/>
                <a:gd name="T76" fmla="*/ 32 w 54"/>
                <a:gd name="T77" fmla="*/ 32 h 54"/>
                <a:gd name="T78" fmla="*/ 32 w 54"/>
                <a:gd name="T79" fmla="*/ 39 h 54"/>
                <a:gd name="T80" fmla="*/ 32 w 54"/>
                <a:gd name="T81" fmla="*/ 48 h 54"/>
                <a:gd name="T82" fmla="*/ 32 w 54"/>
                <a:gd name="T83" fmla="*/ 48 h 54"/>
                <a:gd name="T84" fmla="*/ 30 w 54"/>
                <a:gd name="T85" fmla="*/ 52 h 54"/>
                <a:gd name="T86" fmla="*/ 27 w 54"/>
                <a:gd name="T87" fmla="*/ 54 h 54"/>
                <a:gd name="T88" fmla="*/ 27 w 54"/>
                <a:gd name="T89" fmla="*/ 54 h 54"/>
                <a:gd name="T90" fmla="*/ 24 w 54"/>
                <a:gd name="T91" fmla="*/ 54 h 54"/>
                <a:gd name="T92" fmla="*/ 23 w 54"/>
                <a:gd name="T93" fmla="*/ 53 h 54"/>
                <a:gd name="T94" fmla="*/ 22 w 54"/>
                <a:gd name="T95" fmla="*/ 50 h 54"/>
                <a:gd name="T96" fmla="*/ 22 w 54"/>
                <a:gd name="T97" fmla="*/ 48 h 54"/>
                <a:gd name="T98" fmla="*/ 22 w 54"/>
                <a:gd name="T99" fmla="*/ 48 h 54"/>
                <a:gd name="T100" fmla="*/ 22 w 54"/>
                <a:gd name="T101" fmla="*/ 32 h 54"/>
                <a:gd name="T102" fmla="*/ 22 w 54"/>
                <a:gd name="T103" fmla="*/ 3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" h="54">
                  <a:moveTo>
                    <a:pt x="22" y="32"/>
                  </a:moveTo>
                  <a:lnTo>
                    <a:pt x="22" y="32"/>
                  </a:lnTo>
                  <a:lnTo>
                    <a:pt x="13" y="32"/>
                  </a:lnTo>
                  <a:lnTo>
                    <a:pt x="6" y="31"/>
                  </a:lnTo>
                  <a:lnTo>
                    <a:pt x="6" y="31"/>
                  </a:lnTo>
                  <a:lnTo>
                    <a:pt x="2" y="30"/>
                  </a:lnTo>
                  <a:lnTo>
                    <a:pt x="0" y="27"/>
                  </a:lnTo>
                  <a:lnTo>
                    <a:pt x="0" y="27"/>
                  </a:lnTo>
                  <a:lnTo>
                    <a:pt x="2" y="25"/>
                  </a:lnTo>
                  <a:lnTo>
                    <a:pt x="6" y="22"/>
                  </a:lnTo>
                  <a:lnTo>
                    <a:pt x="6" y="22"/>
                  </a:lnTo>
                  <a:lnTo>
                    <a:pt x="13" y="22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14"/>
                  </a:lnTo>
                  <a:lnTo>
                    <a:pt x="22" y="5"/>
                  </a:lnTo>
                  <a:lnTo>
                    <a:pt x="22" y="5"/>
                  </a:lnTo>
                  <a:lnTo>
                    <a:pt x="24" y="3"/>
                  </a:lnTo>
                  <a:lnTo>
                    <a:pt x="27" y="0"/>
                  </a:lnTo>
                  <a:lnTo>
                    <a:pt x="27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2" y="4"/>
                  </a:lnTo>
                  <a:lnTo>
                    <a:pt x="32" y="6"/>
                  </a:lnTo>
                  <a:lnTo>
                    <a:pt x="32" y="6"/>
                  </a:lnTo>
                  <a:lnTo>
                    <a:pt x="32" y="22"/>
                  </a:lnTo>
                  <a:lnTo>
                    <a:pt x="32" y="22"/>
                  </a:lnTo>
                  <a:lnTo>
                    <a:pt x="40" y="22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51" y="24"/>
                  </a:lnTo>
                  <a:lnTo>
                    <a:pt x="54" y="27"/>
                  </a:lnTo>
                  <a:lnTo>
                    <a:pt x="54" y="27"/>
                  </a:lnTo>
                  <a:lnTo>
                    <a:pt x="54" y="30"/>
                  </a:lnTo>
                  <a:lnTo>
                    <a:pt x="52" y="31"/>
                  </a:lnTo>
                  <a:lnTo>
                    <a:pt x="47" y="32"/>
                  </a:lnTo>
                  <a:lnTo>
                    <a:pt x="47" y="32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2" y="39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0" y="52"/>
                  </a:lnTo>
                  <a:lnTo>
                    <a:pt x="27" y="54"/>
                  </a:lnTo>
                  <a:lnTo>
                    <a:pt x="27" y="54"/>
                  </a:lnTo>
                  <a:lnTo>
                    <a:pt x="24" y="54"/>
                  </a:lnTo>
                  <a:lnTo>
                    <a:pt x="23" y="53"/>
                  </a:lnTo>
                  <a:lnTo>
                    <a:pt x="22" y="50"/>
                  </a:lnTo>
                  <a:lnTo>
                    <a:pt x="22" y="48"/>
                  </a:lnTo>
                  <a:lnTo>
                    <a:pt x="22" y="48"/>
                  </a:lnTo>
                  <a:lnTo>
                    <a:pt x="22" y="32"/>
                  </a:lnTo>
                  <a:lnTo>
                    <a:pt x="22" y="32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2">
              <a:extLst>
                <a:ext uri="{FF2B5EF4-FFF2-40B4-BE49-F238E27FC236}">
                  <a16:creationId xmlns:a16="http://schemas.microsoft.com/office/drawing/2014/main" id="{4C051FFF-438C-49AC-B1BB-B6102E8D4A7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2605087" y="5602288"/>
              <a:ext cx="152400" cy="188913"/>
            </a:xfrm>
            <a:custGeom>
              <a:avLst/>
              <a:gdLst>
                <a:gd name="T0" fmla="*/ 96 w 96"/>
                <a:gd name="T1" fmla="*/ 111 h 119"/>
                <a:gd name="T2" fmla="*/ 96 w 96"/>
                <a:gd name="T3" fmla="*/ 111 h 119"/>
                <a:gd name="T4" fmla="*/ 92 w 96"/>
                <a:gd name="T5" fmla="*/ 116 h 119"/>
                <a:gd name="T6" fmla="*/ 90 w 96"/>
                <a:gd name="T7" fmla="*/ 117 h 119"/>
                <a:gd name="T8" fmla="*/ 87 w 96"/>
                <a:gd name="T9" fmla="*/ 118 h 119"/>
                <a:gd name="T10" fmla="*/ 87 w 96"/>
                <a:gd name="T11" fmla="*/ 118 h 119"/>
                <a:gd name="T12" fmla="*/ 85 w 96"/>
                <a:gd name="T13" fmla="*/ 118 h 119"/>
                <a:gd name="T14" fmla="*/ 82 w 96"/>
                <a:gd name="T15" fmla="*/ 117 h 119"/>
                <a:gd name="T16" fmla="*/ 78 w 96"/>
                <a:gd name="T17" fmla="*/ 113 h 119"/>
                <a:gd name="T18" fmla="*/ 78 w 96"/>
                <a:gd name="T19" fmla="*/ 113 h 119"/>
                <a:gd name="T20" fmla="*/ 73 w 96"/>
                <a:gd name="T21" fmla="*/ 106 h 119"/>
                <a:gd name="T22" fmla="*/ 70 w 96"/>
                <a:gd name="T23" fmla="*/ 97 h 119"/>
                <a:gd name="T24" fmla="*/ 70 w 96"/>
                <a:gd name="T25" fmla="*/ 97 h 119"/>
                <a:gd name="T26" fmla="*/ 69 w 96"/>
                <a:gd name="T27" fmla="*/ 94 h 119"/>
                <a:gd name="T28" fmla="*/ 68 w 96"/>
                <a:gd name="T29" fmla="*/ 92 h 119"/>
                <a:gd name="T30" fmla="*/ 64 w 96"/>
                <a:gd name="T31" fmla="*/ 91 h 119"/>
                <a:gd name="T32" fmla="*/ 62 w 96"/>
                <a:gd name="T33" fmla="*/ 91 h 119"/>
                <a:gd name="T34" fmla="*/ 62 w 96"/>
                <a:gd name="T35" fmla="*/ 91 h 119"/>
                <a:gd name="T36" fmla="*/ 47 w 96"/>
                <a:gd name="T37" fmla="*/ 91 h 119"/>
                <a:gd name="T38" fmla="*/ 33 w 96"/>
                <a:gd name="T39" fmla="*/ 91 h 119"/>
                <a:gd name="T40" fmla="*/ 33 w 96"/>
                <a:gd name="T41" fmla="*/ 91 h 119"/>
                <a:gd name="T42" fmla="*/ 30 w 96"/>
                <a:gd name="T43" fmla="*/ 92 h 119"/>
                <a:gd name="T44" fmla="*/ 26 w 96"/>
                <a:gd name="T45" fmla="*/ 96 h 119"/>
                <a:gd name="T46" fmla="*/ 26 w 96"/>
                <a:gd name="T47" fmla="*/ 96 h 119"/>
                <a:gd name="T48" fmla="*/ 22 w 96"/>
                <a:gd name="T49" fmla="*/ 103 h 119"/>
                <a:gd name="T50" fmla="*/ 20 w 96"/>
                <a:gd name="T51" fmla="*/ 111 h 119"/>
                <a:gd name="T52" fmla="*/ 20 w 96"/>
                <a:gd name="T53" fmla="*/ 111 h 119"/>
                <a:gd name="T54" fmla="*/ 18 w 96"/>
                <a:gd name="T55" fmla="*/ 116 h 119"/>
                <a:gd name="T56" fmla="*/ 14 w 96"/>
                <a:gd name="T57" fmla="*/ 118 h 119"/>
                <a:gd name="T58" fmla="*/ 10 w 96"/>
                <a:gd name="T59" fmla="*/ 119 h 119"/>
                <a:gd name="T60" fmla="*/ 7 w 96"/>
                <a:gd name="T61" fmla="*/ 118 h 119"/>
                <a:gd name="T62" fmla="*/ 7 w 96"/>
                <a:gd name="T63" fmla="*/ 118 h 119"/>
                <a:gd name="T64" fmla="*/ 3 w 96"/>
                <a:gd name="T65" fmla="*/ 116 h 119"/>
                <a:gd name="T66" fmla="*/ 0 w 96"/>
                <a:gd name="T67" fmla="*/ 112 h 119"/>
                <a:gd name="T68" fmla="*/ 0 w 96"/>
                <a:gd name="T69" fmla="*/ 108 h 119"/>
                <a:gd name="T70" fmla="*/ 0 w 96"/>
                <a:gd name="T71" fmla="*/ 105 h 119"/>
                <a:gd name="T72" fmla="*/ 0 w 96"/>
                <a:gd name="T73" fmla="*/ 105 h 119"/>
                <a:gd name="T74" fmla="*/ 13 w 96"/>
                <a:gd name="T75" fmla="*/ 72 h 119"/>
                <a:gd name="T76" fmla="*/ 13 w 96"/>
                <a:gd name="T77" fmla="*/ 72 h 119"/>
                <a:gd name="T78" fmla="*/ 36 w 96"/>
                <a:gd name="T79" fmla="*/ 9 h 119"/>
                <a:gd name="T80" fmla="*/ 36 w 96"/>
                <a:gd name="T81" fmla="*/ 9 h 119"/>
                <a:gd name="T82" fmla="*/ 38 w 96"/>
                <a:gd name="T83" fmla="*/ 6 h 119"/>
                <a:gd name="T84" fmla="*/ 40 w 96"/>
                <a:gd name="T85" fmla="*/ 2 h 119"/>
                <a:gd name="T86" fmla="*/ 42 w 96"/>
                <a:gd name="T87" fmla="*/ 0 h 119"/>
                <a:gd name="T88" fmla="*/ 47 w 96"/>
                <a:gd name="T89" fmla="*/ 0 h 119"/>
                <a:gd name="T90" fmla="*/ 47 w 96"/>
                <a:gd name="T91" fmla="*/ 0 h 119"/>
                <a:gd name="T92" fmla="*/ 53 w 96"/>
                <a:gd name="T93" fmla="*/ 2 h 119"/>
                <a:gd name="T94" fmla="*/ 56 w 96"/>
                <a:gd name="T95" fmla="*/ 3 h 119"/>
                <a:gd name="T96" fmla="*/ 57 w 96"/>
                <a:gd name="T97" fmla="*/ 6 h 119"/>
                <a:gd name="T98" fmla="*/ 57 w 96"/>
                <a:gd name="T99" fmla="*/ 6 h 119"/>
                <a:gd name="T100" fmla="*/ 95 w 96"/>
                <a:gd name="T101" fmla="*/ 105 h 119"/>
                <a:gd name="T102" fmla="*/ 95 w 96"/>
                <a:gd name="T103" fmla="*/ 105 h 119"/>
                <a:gd name="T104" fmla="*/ 96 w 96"/>
                <a:gd name="T105" fmla="*/ 111 h 119"/>
                <a:gd name="T106" fmla="*/ 96 w 96"/>
                <a:gd name="T107" fmla="*/ 111 h 119"/>
                <a:gd name="T108" fmla="*/ 36 w 96"/>
                <a:gd name="T109" fmla="*/ 70 h 119"/>
                <a:gd name="T110" fmla="*/ 36 w 96"/>
                <a:gd name="T111" fmla="*/ 70 h 119"/>
                <a:gd name="T112" fmla="*/ 60 w 96"/>
                <a:gd name="T113" fmla="*/ 70 h 119"/>
                <a:gd name="T114" fmla="*/ 60 w 96"/>
                <a:gd name="T115" fmla="*/ 70 h 119"/>
                <a:gd name="T116" fmla="*/ 48 w 96"/>
                <a:gd name="T117" fmla="*/ 37 h 119"/>
                <a:gd name="T118" fmla="*/ 48 w 96"/>
                <a:gd name="T119" fmla="*/ 37 h 119"/>
                <a:gd name="T120" fmla="*/ 36 w 96"/>
                <a:gd name="T121" fmla="*/ 70 h 119"/>
                <a:gd name="T122" fmla="*/ 36 w 96"/>
                <a:gd name="T123" fmla="*/ 7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96" h="119">
                  <a:moveTo>
                    <a:pt x="96" y="111"/>
                  </a:moveTo>
                  <a:lnTo>
                    <a:pt x="96" y="111"/>
                  </a:lnTo>
                  <a:lnTo>
                    <a:pt x="92" y="116"/>
                  </a:lnTo>
                  <a:lnTo>
                    <a:pt x="90" y="117"/>
                  </a:lnTo>
                  <a:lnTo>
                    <a:pt x="87" y="118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2" y="117"/>
                  </a:lnTo>
                  <a:lnTo>
                    <a:pt x="78" y="113"/>
                  </a:lnTo>
                  <a:lnTo>
                    <a:pt x="78" y="113"/>
                  </a:lnTo>
                  <a:lnTo>
                    <a:pt x="73" y="106"/>
                  </a:lnTo>
                  <a:lnTo>
                    <a:pt x="70" y="97"/>
                  </a:lnTo>
                  <a:lnTo>
                    <a:pt x="70" y="97"/>
                  </a:lnTo>
                  <a:lnTo>
                    <a:pt x="69" y="94"/>
                  </a:lnTo>
                  <a:lnTo>
                    <a:pt x="68" y="92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2" y="91"/>
                  </a:lnTo>
                  <a:lnTo>
                    <a:pt x="47" y="91"/>
                  </a:lnTo>
                  <a:lnTo>
                    <a:pt x="33" y="91"/>
                  </a:lnTo>
                  <a:lnTo>
                    <a:pt x="33" y="91"/>
                  </a:lnTo>
                  <a:lnTo>
                    <a:pt x="30" y="92"/>
                  </a:lnTo>
                  <a:lnTo>
                    <a:pt x="26" y="96"/>
                  </a:lnTo>
                  <a:lnTo>
                    <a:pt x="26" y="96"/>
                  </a:lnTo>
                  <a:lnTo>
                    <a:pt x="22" y="103"/>
                  </a:lnTo>
                  <a:lnTo>
                    <a:pt x="20" y="111"/>
                  </a:lnTo>
                  <a:lnTo>
                    <a:pt x="20" y="111"/>
                  </a:lnTo>
                  <a:lnTo>
                    <a:pt x="18" y="116"/>
                  </a:lnTo>
                  <a:lnTo>
                    <a:pt x="14" y="118"/>
                  </a:lnTo>
                  <a:lnTo>
                    <a:pt x="10" y="119"/>
                  </a:lnTo>
                  <a:lnTo>
                    <a:pt x="7" y="118"/>
                  </a:lnTo>
                  <a:lnTo>
                    <a:pt x="7" y="118"/>
                  </a:lnTo>
                  <a:lnTo>
                    <a:pt x="3" y="116"/>
                  </a:lnTo>
                  <a:lnTo>
                    <a:pt x="0" y="112"/>
                  </a:lnTo>
                  <a:lnTo>
                    <a:pt x="0" y="108"/>
                  </a:lnTo>
                  <a:lnTo>
                    <a:pt x="0" y="105"/>
                  </a:lnTo>
                  <a:lnTo>
                    <a:pt x="0" y="105"/>
                  </a:lnTo>
                  <a:lnTo>
                    <a:pt x="13" y="72"/>
                  </a:lnTo>
                  <a:lnTo>
                    <a:pt x="13" y="72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38" y="6"/>
                  </a:lnTo>
                  <a:lnTo>
                    <a:pt x="40" y="2"/>
                  </a:lnTo>
                  <a:lnTo>
                    <a:pt x="42" y="0"/>
                  </a:lnTo>
                  <a:lnTo>
                    <a:pt x="47" y="0"/>
                  </a:lnTo>
                  <a:lnTo>
                    <a:pt x="47" y="0"/>
                  </a:lnTo>
                  <a:lnTo>
                    <a:pt x="53" y="2"/>
                  </a:lnTo>
                  <a:lnTo>
                    <a:pt x="56" y="3"/>
                  </a:lnTo>
                  <a:lnTo>
                    <a:pt x="57" y="6"/>
                  </a:lnTo>
                  <a:lnTo>
                    <a:pt x="57" y="6"/>
                  </a:lnTo>
                  <a:lnTo>
                    <a:pt x="95" y="105"/>
                  </a:lnTo>
                  <a:lnTo>
                    <a:pt x="95" y="105"/>
                  </a:lnTo>
                  <a:lnTo>
                    <a:pt x="96" y="111"/>
                  </a:lnTo>
                  <a:lnTo>
                    <a:pt x="96" y="111"/>
                  </a:lnTo>
                  <a:close/>
                  <a:moveTo>
                    <a:pt x="36" y="70"/>
                  </a:moveTo>
                  <a:lnTo>
                    <a:pt x="36" y="70"/>
                  </a:lnTo>
                  <a:lnTo>
                    <a:pt x="60" y="70"/>
                  </a:lnTo>
                  <a:lnTo>
                    <a:pt x="60" y="70"/>
                  </a:lnTo>
                  <a:lnTo>
                    <a:pt x="48" y="37"/>
                  </a:lnTo>
                  <a:lnTo>
                    <a:pt x="48" y="37"/>
                  </a:lnTo>
                  <a:lnTo>
                    <a:pt x="36" y="70"/>
                  </a:lnTo>
                  <a:lnTo>
                    <a:pt x="36" y="7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3">
              <a:extLst>
                <a:ext uri="{FF2B5EF4-FFF2-40B4-BE49-F238E27FC236}">
                  <a16:creationId xmlns:a16="http://schemas.microsoft.com/office/drawing/2014/main" id="{158F1BA5-0ED1-4F16-8026-377C4ED5EA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7937" y="5661025"/>
              <a:ext cx="38100" cy="52388"/>
            </a:xfrm>
            <a:custGeom>
              <a:avLst/>
              <a:gdLst>
                <a:gd name="T0" fmla="*/ 0 w 24"/>
                <a:gd name="T1" fmla="*/ 33 h 33"/>
                <a:gd name="T2" fmla="*/ 0 w 24"/>
                <a:gd name="T3" fmla="*/ 33 h 33"/>
                <a:gd name="T4" fmla="*/ 12 w 24"/>
                <a:gd name="T5" fmla="*/ 0 h 33"/>
                <a:gd name="T6" fmla="*/ 12 w 24"/>
                <a:gd name="T7" fmla="*/ 0 h 33"/>
                <a:gd name="T8" fmla="*/ 24 w 24"/>
                <a:gd name="T9" fmla="*/ 33 h 33"/>
                <a:gd name="T10" fmla="*/ 24 w 24"/>
                <a:gd name="T11" fmla="*/ 33 h 33"/>
                <a:gd name="T12" fmla="*/ 0 w 24"/>
                <a:gd name="T13" fmla="*/ 33 h 33"/>
                <a:gd name="T14" fmla="*/ 0 w 24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33">
                  <a:moveTo>
                    <a:pt x="0" y="33"/>
                  </a:moveTo>
                  <a:lnTo>
                    <a:pt x="0" y="33"/>
                  </a:lnTo>
                  <a:lnTo>
                    <a:pt x="12" y="0"/>
                  </a:lnTo>
                  <a:lnTo>
                    <a:pt x="12" y="0"/>
                  </a:lnTo>
                  <a:lnTo>
                    <a:pt x="24" y="33"/>
                  </a:lnTo>
                  <a:lnTo>
                    <a:pt x="24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84">
              <a:extLst>
                <a:ext uri="{FF2B5EF4-FFF2-40B4-BE49-F238E27FC236}">
                  <a16:creationId xmlns:a16="http://schemas.microsoft.com/office/drawing/2014/main" id="{28096E8C-DF51-4C56-AAE0-61DC40460E4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222500" y="5507038"/>
              <a:ext cx="31750" cy="25400"/>
            </a:xfrm>
            <a:custGeom>
              <a:avLst/>
              <a:gdLst>
                <a:gd name="T0" fmla="*/ 2 w 20"/>
                <a:gd name="T1" fmla="*/ 0 h 16"/>
                <a:gd name="T2" fmla="*/ 2 w 20"/>
                <a:gd name="T3" fmla="*/ 0 h 16"/>
                <a:gd name="T4" fmla="*/ 9 w 20"/>
                <a:gd name="T5" fmla="*/ 0 h 16"/>
                <a:gd name="T6" fmla="*/ 15 w 20"/>
                <a:gd name="T7" fmla="*/ 0 h 16"/>
                <a:gd name="T8" fmla="*/ 17 w 20"/>
                <a:gd name="T9" fmla="*/ 2 h 16"/>
                <a:gd name="T10" fmla="*/ 20 w 20"/>
                <a:gd name="T11" fmla="*/ 7 h 16"/>
                <a:gd name="T12" fmla="*/ 20 w 20"/>
                <a:gd name="T13" fmla="*/ 7 h 16"/>
                <a:gd name="T14" fmla="*/ 19 w 20"/>
                <a:gd name="T15" fmla="*/ 11 h 16"/>
                <a:gd name="T16" fmla="*/ 16 w 20"/>
                <a:gd name="T17" fmla="*/ 13 h 16"/>
                <a:gd name="T18" fmla="*/ 13 w 20"/>
                <a:gd name="T19" fmla="*/ 16 h 16"/>
                <a:gd name="T20" fmla="*/ 6 w 20"/>
                <a:gd name="T21" fmla="*/ 16 h 16"/>
                <a:gd name="T22" fmla="*/ 6 w 20"/>
                <a:gd name="T23" fmla="*/ 16 h 16"/>
                <a:gd name="T24" fmla="*/ 3 w 20"/>
                <a:gd name="T25" fmla="*/ 16 h 16"/>
                <a:gd name="T26" fmla="*/ 2 w 20"/>
                <a:gd name="T27" fmla="*/ 16 h 16"/>
                <a:gd name="T28" fmla="*/ 2 w 20"/>
                <a:gd name="T29" fmla="*/ 14 h 16"/>
                <a:gd name="T30" fmla="*/ 0 w 20"/>
                <a:gd name="T31" fmla="*/ 9 h 16"/>
                <a:gd name="T32" fmla="*/ 2 w 20"/>
                <a:gd name="T33" fmla="*/ 0 h 16"/>
                <a:gd name="T34" fmla="*/ 2 w 20"/>
                <a:gd name="T35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0" h="16">
                  <a:moveTo>
                    <a:pt x="2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7"/>
                  </a:lnTo>
                  <a:lnTo>
                    <a:pt x="20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3" y="16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3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0" y="9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85">
              <a:extLst>
                <a:ext uri="{FF2B5EF4-FFF2-40B4-BE49-F238E27FC236}">
                  <a16:creationId xmlns:a16="http://schemas.microsoft.com/office/drawing/2014/main" id="{F4C94406-C9D7-4929-B1BC-82B23595A22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2544762" y="6197600"/>
              <a:ext cx="31750" cy="133350"/>
            </a:xfrm>
            <a:custGeom>
              <a:avLst/>
              <a:gdLst>
                <a:gd name="T0" fmla="*/ 20 w 20"/>
                <a:gd name="T1" fmla="*/ 0 h 84"/>
                <a:gd name="T2" fmla="*/ 20 w 20"/>
                <a:gd name="T3" fmla="*/ 0 h 84"/>
                <a:gd name="T4" fmla="*/ 20 w 20"/>
                <a:gd name="T5" fmla="*/ 84 h 84"/>
                <a:gd name="T6" fmla="*/ 20 w 20"/>
                <a:gd name="T7" fmla="*/ 84 h 84"/>
                <a:gd name="T8" fmla="*/ 0 w 20"/>
                <a:gd name="T9" fmla="*/ 84 h 84"/>
                <a:gd name="T10" fmla="*/ 0 w 20"/>
                <a:gd name="T11" fmla="*/ 84 h 84"/>
                <a:gd name="T12" fmla="*/ 0 w 20"/>
                <a:gd name="T13" fmla="*/ 0 h 84"/>
                <a:gd name="T14" fmla="*/ 0 w 20"/>
                <a:gd name="T15" fmla="*/ 0 h 84"/>
                <a:gd name="T16" fmla="*/ 20 w 20"/>
                <a:gd name="T17" fmla="*/ 0 h 84"/>
                <a:gd name="T18" fmla="*/ 20 w 20"/>
                <a:gd name="T19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84">
                  <a:moveTo>
                    <a:pt x="20" y="0"/>
                  </a:moveTo>
                  <a:lnTo>
                    <a:pt x="20" y="0"/>
                  </a:lnTo>
                  <a:lnTo>
                    <a:pt x="20" y="84"/>
                  </a:lnTo>
                  <a:lnTo>
                    <a:pt x="20" y="84"/>
                  </a:lnTo>
                  <a:lnTo>
                    <a:pt x="0" y="84"/>
                  </a:lnTo>
                  <a:lnTo>
                    <a:pt x="0" y="84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567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6">
              <a:extLst>
                <a:ext uri="{FF2B5EF4-FFF2-40B4-BE49-F238E27FC236}">
                  <a16:creationId xmlns:a16="http://schemas.microsoft.com/office/drawing/2014/main" id="{E1F83C84-DA57-4CD8-B1B6-3CEC4D797B6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2275" y="5918200"/>
              <a:ext cx="341313" cy="339725"/>
            </a:xfrm>
            <a:custGeom>
              <a:avLst/>
              <a:gdLst>
                <a:gd name="T0" fmla="*/ 215 w 215"/>
                <a:gd name="T1" fmla="*/ 107 h 214"/>
                <a:gd name="T2" fmla="*/ 213 w 215"/>
                <a:gd name="T3" fmla="*/ 128 h 214"/>
                <a:gd name="T4" fmla="*/ 207 w 215"/>
                <a:gd name="T5" fmla="*/ 149 h 214"/>
                <a:gd name="T6" fmla="*/ 197 w 215"/>
                <a:gd name="T7" fmla="*/ 167 h 214"/>
                <a:gd name="T8" fmla="*/ 184 w 215"/>
                <a:gd name="T9" fmla="*/ 183 h 214"/>
                <a:gd name="T10" fmla="*/ 168 w 215"/>
                <a:gd name="T11" fmla="*/ 195 h 214"/>
                <a:gd name="T12" fmla="*/ 149 w 215"/>
                <a:gd name="T13" fmla="*/ 206 h 214"/>
                <a:gd name="T14" fmla="*/ 130 w 215"/>
                <a:gd name="T15" fmla="*/ 212 h 214"/>
                <a:gd name="T16" fmla="*/ 108 w 215"/>
                <a:gd name="T17" fmla="*/ 214 h 214"/>
                <a:gd name="T18" fmla="*/ 97 w 215"/>
                <a:gd name="T19" fmla="*/ 214 h 214"/>
                <a:gd name="T20" fmla="*/ 76 w 215"/>
                <a:gd name="T21" fmla="*/ 210 h 214"/>
                <a:gd name="T22" fmla="*/ 56 w 215"/>
                <a:gd name="T23" fmla="*/ 201 h 214"/>
                <a:gd name="T24" fmla="*/ 39 w 215"/>
                <a:gd name="T25" fmla="*/ 189 h 214"/>
                <a:gd name="T26" fmla="*/ 26 w 215"/>
                <a:gd name="T27" fmla="*/ 176 h 214"/>
                <a:gd name="T28" fmla="*/ 14 w 215"/>
                <a:gd name="T29" fmla="*/ 159 h 214"/>
                <a:gd name="T30" fmla="*/ 5 w 215"/>
                <a:gd name="T31" fmla="*/ 139 h 214"/>
                <a:gd name="T32" fmla="*/ 1 w 215"/>
                <a:gd name="T33" fmla="*/ 118 h 214"/>
                <a:gd name="T34" fmla="*/ 0 w 215"/>
                <a:gd name="T35" fmla="*/ 107 h 214"/>
                <a:gd name="T36" fmla="*/ 3 w 215"/>
                <a:gd name="T37" fmla="*/ 85 h 214"/>
                <a:gd name="T38" fmla="*/ 9 w 215"/>
                <a:gd name="T39" fmla="*/ 66 h 214"/>
                <a:gd name="T40" fmla="*/ 18 w 215"/>
                <a:gd name="T41" fmla="*/ 47 h 214"/>
                <a:gd name="T42" fmla="*/ 32 w 215"/>
                <a:gd name="T43" fmla="*/ 32 h 214"/>
                <a:gd name="T44" fmla="*/ 48 w 215"/>
                <a:gd name="T45" fmla="*/ 18 h 214"/>
                <a:gd name="T46" fmla="*/ 66 w 215"/>
                <a:gd name="T47" fmla="*/ 8 h 214"/>
                <a:gd name="T48" fmla="*/ 87 w 215"/>
                <a:gd name="T49" fmla="*/ 2 h 214"/>
                <a:gd name="T50" fmla="*/ 108 w 215"/>
                <a:gd name="T51" fmla="*/ 0 h 214"/>
                <a:gd name="T52" fmla="*/ 119 w 215"/>
                <a:gd name="T53" fmla="*/ 0 h 214"/>
                <a:gd name="T54" fmla="*/ 140 w 215"/>
                <a:gd name="T55" fmla="*/ 5 h 214"/>
                <a:gd name="T56" fmla="*/ 159 w 215"/>
                <a:gd name="T57" fmla="*/ 13 h 214"/>
                <a:gd name="T58" fmla="*/ 176 w 215"/>
                <a:gd name="T59" fmla="*/ 24 h 214"/>
                <a:gd name="T60" fmla="*/ 191 w 215"/>
                <a:gd name="T61" fmla="*/ 39 h 214"/>
                <a:gd name="T62" fmla="*/ 202 w 215"/>
                <a:gd name="T63" fmla="*/ 56 h 214"/>
                <a:gd name="T64" fmla="*/ 210 w 215"/>
                <a:gd name="T65" fmla="*/ 76 h 214"/>
                <a:gd name="T66" fmla="*/ 215 w 215"/>
                <a:gd name="T67" fmla="*/ 96 h 214"/>
                <a:gd name="T68" fmla="*/ 215 w 215"/>
                <a:gd name="T69" fmla="*/ 10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5" h="214">
                  <a:moveTo>
                    <a:pt x="215" y="107"/>
                  </a:moveTo>
                  <a:lnTo>
                    <a:pt x="215" y="107"/>
                  </a:lnTo>
                  <a:lnTo>
                    <a:pt x="215" y="118"/>
                  </a:lnTo>
                  <a:lnTo>
                    <a:pt x="213" y="128"/>
                  </a:lnTo>
                  <a:lnTo>
                    <a:pt x="210" y="139"/>
                  </a:lnTo>
                  <a:lnTo>
                    <a:pt x="207" y="149"/>
                  </a:lnTo>
                  <a:lnTo>
                    <a:pt x="202" y="159"/>
                  </a:lnTo>
                  <a:lnTo>
                    <a:pt x="197" y="167"/>
                  </a:lnTo>
                  <a:lnTo>
                    <a:pt x="191" y="176"/>
                  </a:lnTo>
                  <a:lnTo>
                    <a:pt x="184" y="183"/>
                  </a:lnTo>
                  <a:lnTo>
                    <a:pt x="176" y="189"/>
                  </a:lnTo>
                  <a:lnTo>
                    <a:pt x="168" y="195"/>
                  </a:lnTo>
                  <a:lnTo>
                    <a:pt x="159" y="201"/>
                  </a:lnTo>
                  <a:lnTo>
                    <a:pt x="149" y="206"/>
                  </a:lnTo>
                  <a:lnTo>
                    <a:pt x="140" y="210"/>
                  </a:lnTo>
                  <a:lnTo>
                    <a:pt x="130" y="212"/>
                  </a:lnTo>
                  <a:lnTo>
                    <a:pt x="119" y="214"/>
                  </a:lnTo>
                  <a:lnTo>
                    <a:pt x="108" y="214"/>
                  </a:lnTo>
                  <a:lnTo>
                    <a:pt x="108" y="214"/>
                  </a:lnTo>
                  <a:lnTo>
                    <a:pt x="97" y="214"/>
                  </a:lnTo>
                  <a:lnTo>
                    <a:pt x="87" y="212"/>
                  </a:lnTo>
                  <a:lnTo>
                    <a:pt x="76" y="210"/>
                  </a:lnTo>
                  <a:lnTo>
                    <a:pt x="66" y="206"/>
                  </a:lnTo>
                  <a:lnTo>
                    <a:pt x="56" y="201"/>
                  </a:lnTo>
                  <a:lnTo>
                    <a:pt x="48" y="195"/>
                  </a:lnTo>
                  <a:lnTo>
                    <a:pt x="39" y="189"/>
                  </a:lnTo>
                  <a:lnTo>
                    <a:pt x="32" y="183"/>
                  </a:lnTo>
                  <a:lnTo>
                    <a:pt x="26" y="176"/>
                  </a:lnTo>
                  <a:lnTo>
                    <a:pt x="18" y="167"/>
                  </a:lnTo>
                  <a:lnTo>
                    <a:pt x="14" y="159"/>
                  </a:lnTo>
                  <a:lnTo>
                    <a:pt x="9" y="149"/>
                  </a:lnTo>
                  <a:lnTo>
                    <a:pt x="5" y="139"/>
                  </a:lnTo>
                  <a:lnTo>
                    <a:pt x="3" y="128"/>
                  </a:lnTo>
                  <a:lnTo>
                    <a:pt x="1" y="118"/>
                  </a:lnTo>
                  <a:lnTo>
                    <a:pt x="0" y="107"/>
                  </a:lnTo>
                  <a:lnTo>
                    <a:pt x="0" y="107"/>
                  </a:lnTo>
                  <a:lnTo>
                    <a:pt x="1" y="96"/>
                  </a:lnTo>
                  <a:lnTo>
                    <a:pt x="3" y="85"/>
                  </a:lnTo>
                  <a:lnTo>
                    <a:pt x="5" y="76"/>
                  </a:lnTo>
                  <a:lnTo>
                    <a:pt x="9" y="66"/>
                  </a:lnTo>
                  <a:lnTo>
                    <a:pt x="14" y="56"/>
                  </a:lnTo>
                  <a:lnTo>
                    <a:pt x="18" y="47"/>
                  </a:lnTo>
                  <a:lnTo>
                    <a:pt x="26" y="39"/>
                  </a:lnTo>
                  <a:lnTo>
                    <a:pt x="32" y="32"/>
                  </a:lnTo>
                  <a:lnTo>
                    <a:pt x="39" y="24"/>
                  </a:lnTo>
                  <a:lnTo>
                    <a:pt x="48" y="18"/>
                  </a:lnTo>
                  <a:lnTo>
                    <a:pt x="56" y="13"/>
                  </a:lnTo>
                  <a:lnTo>
                    <a:pt x="66" y="8"/>
                  </a:lnTo>
                  <a:lnTo>
                    <a:pt x="76" y="5"/>
                  </a:lnTo>
                  <a:lnTo>
                    <a:pt x="87" y="2"/>
                  </a:lnTo>
                  <a:lnTo>
                    <a:pt x="97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9" y="0"/>
                  </a:lnTo>
                  <a:lnTo>
                    <a:pt x="130" y="2"/>
                  </a:lnTo>
                  <a:lnTo>
                    <a:pt x="140" y="5"/>
                  </a:lnTo>
                  <a:lnTo>
                    <a:pt x="149" y="8"/>
                  </a:lnTo>
                  <a:lnTo>
                    <a:pt x="159" y="13"/>
                  </a:lnTo>
                  <a:lnTo>
                    <a:pt x="168" y="18"/>
                  </a:lnTo>
                  <a:lnTo>
                    <a:pt x="176" y="24"/>
                  </a:lnTo>
                  <a:lnTo>
                    <a:pt x="184" y="32"/>
                  </a:lnTo>
                  <a:lnTo>
                    <a:pt x="191" y="39"/>
                  </a:lnTo>
                  <a:lnTo>
                    <a:pt x="197" y="47"/>
                  </a:lnTo>
                  <a:lnTo>
                    <a:pt x="202" y="56"/>
                  </a:lnTo>
                  <a:lnTo>
                    <a:pt x="207" y="66"/>
                  </a:lnTo>
                  <a:lnTo>
                    <a:pt x="210" y="76"/>
                  </a:lnTo>
                  <a:lnTo>
                    <a:pt x="213" y="85"/>
                  </a:lnTo>
                  <a:lnTo>
                    <a:pt x="215" y="96"/>
                  </a:lnTo>
                  <a:lnTo>
                    <a:pt x="215" y="107"/>
                  </a:lnTo>
                  <a:lnTo>
                    <a:pt x="215" y="107"/>
                  </a:lnTo>
                  <a:close/>
                </a:path>
              </a:pathLst>
            </a:custGeom>
            <a:solidFill>
              <a:srgbClr val="DCF1E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87">
              <a:extLst>
                <a:ext uri="{FF2B5EF4-FFF2-40B4-BE49-F238E27FC236}">
                  <a16:creationId xmlns:a16="http://schemas.microsoft.com/office/drawing/2014/main" id="{17AA3A10-7070-4299-8F45-B7736664B11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  <a:gd name="T114" fmla="*/ 0 w 137"/>
                <a:gd name="T115" fmla="*/ 39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8">
              <a:extLst>
                <a:ext uri="{FF2B5EF4-FFF2-40B4-BE49-F238E27FC236}">
                  <a16:creationId xmlns:a16="http://schemas.microsoft.com/office/drawing/2014/main" id="{3C1347D1-E8D9-470E-BD73-38B336602D25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379537" y="6129338"/>
              <a:ext cx="217488" cy="184150"/>
            </a:xfrm>
            <a:custGeom>
              <a:avLst/>
              <a:gdLst>
                <a:gd name="T0" fmla="*/ 0 w 137"/>
                <a:gd name="T1" fmla="*/ 39 h 116"/>
                <a:gd name="T2" fmla="*/ 11 w 137"/>
                <a:gd name="T3" fmla="*/ 44 h 116"/>
                <a:gd name="T4" fmla="*/ 0 w 137"/>
                <a:gd name="T5" fmla="*/ 65 h 116"/>
                <a:gd name="T6" fmla="*/ 0 w 137"/>
                <a:gd name="T7" fmla="*/ 65 h 116"/>
                <a:gd name="T8" fmla="*/ 0 w 137"/>
                <a:gd name="T9" fmla="*/ 68 h 116"/>
                <a:gd name="T10" fmla="*/ 0 w 137"/>
                <a:gd name="T11" fmla="*/ 71 h 116"/>
                <a:gd name="T12" fmla="*/ 1 w 137"/>
                <a:gd name="T13" fmla="*/ 75 h 116"/>
                <a:gd name="T14" fmla="*/ 4 w 137"/>
                <a:gd name="T15" fmla="*/ 77 h 116"/>
                <a:gd name="T16" fmla="*/ 28 w 137"/>
                <a:gd name="T17" fmla="*/ 89 h 116"/>
                <a:gd name="T18" fmla="*/ 28 w 137"/>
                <a:gd name="T19" fmla="*/ 89 h 116"/>
                <a:gd name="T20" fmla="*/ 31 w 137"/>
                <a:gd name="T21" fmla="*/ 90 h 116"/>
                <a:gd name="T22" fmla="*/ 34 w 137"/>
                <a:gd name="T23" fmla="*/ 90 h 116"/>
                <a:gd name="T24" fmla="*/ 37 w 137"/>
                <a:gd name="T25" fmla="*/ 88 h 116"/>
                <a:gd name="T26" fmla="*/ 39 w 137"/>
                <a:gd name="T27" fmla="*/ 86 h 116"/>
                <a:gd name="T28" fmla="*/ 40 w 137"/>
                <a:gd name="T29" fmla="*/ 84 h 116"/>
                <a:gd name="T30" fmla="*/ 95 w 137"/>
                <a:gd name="T31" fmla="*/ 114 h 116"/>
                <a:gd name="T32" fmla="*/ 95 w 137"/>
                <a:gd name="T33" fmla="*/ 114 h 116"/>
                <a:gd name="T34" fmla="*/ 99 w 137"/>
                <a:gd name="T35" fmla="*/ 116 h 116"/>
                <a:gd name="T36" fmla="*/ 103 w 137"/>
                <a:gd name="T37" fmla="*/ 116 h 116"/>
                <a:gd name="T38" fmla="*/ 108 w 137"/>
                <a:gd name="T39" fmla="*/ 116 h 116"/>
                <a:gd name="T40" fmla="*/ 111 w 137"/>
                <a:gd name="T41" fmla="*/ 116 h 116"/>
                <a:gd name="T42" fmla="*/ 115 w 137"/>
                <a:gd name="T43" fmla="*/ 115 h 116"/>
                <a:gd name="T44" fmla="*/ 119 w 137"/>
                <a:gd name="T45" fmla="*/ 112 h 116"/>
                <a:gd name="T46" fmla="*/ 121 w 137"/>
                <a:gd name="T47" fmla="*/ 109 h 116"/>
                <a:gd name="T48" fmla="*/ 123 w 137"/>
                <a:gd name="T49" fmla="*/ 105 h 116"/>
                <a:gd name="T50" fmla="*/ 134 w 137"/>
                <a:gd name="T51" fmla="*/ 84 h 116"/>
                <a:gd name="T52" fmla="*/ 134 w 137"/>
                <a:gd name="T53" fmla="*/ 84 h 116"/>
                <a:gd name="T54" fmla="*/ 137 w 137"/>
                <a:gd name="T55" fmla="*/ 81 h 116"/>
                <a:gd name="T56" fmla="*/ 137 w 137"/>
                <a:gd name="T57" fmla="*/ 77 h 116"/>
                <a:gd name="T58" fmla="*/ 137 w 137"/>
                <a:gd name="T59" fmla="*/ 73 h 116"/>
                <a:gd name="T60" fmla="*/ 137 w 137"/>
                <a:gd name="T61" fmla="*/ 68 h 116"/>
                <a:gd name="T62" fmla="*/ 134 w 137"/>
                <a:gd name="T63" fmla="*/ 65 h 116"/>
                <a:gd name="T64" fmla="*/ 133 w 137"/>
                <a:gd name="T65" fmla="*/ 62 h 116"/>
                <a:gd name="T66" fmla="*/ 130 w 137"/>
                <a:gd name="T67" fmla="*/ 59 h 116"/>
                <a:gd name="T68" fmla="*/ 126 w 137"/>
                <a:gd name="T69" fmla="*/ 56 h 116"/>
                <a:gd name="T70" fmla="*/ 83 w 137"/>
                <a:gd name="T71" fmla="*/ 33 h 116"/>
                <a:gd name="T72" fmla="*/ 83 w 137"/>
                <a:gd name="T73" fmla="*/ 33 h 116"/>
                <a:gd name="T74" fmla="*/ 78 w 137"/>
                <a:gd name="T75" fmla="*/ 38 h 116"/>
                <a:gd name="T76" fmla="*/ 73 w 137"/>
                <a:gd name="T77" fmla="*/ 43 h 116"/>
                <a:gd name="T78" fmla="*/ 68 w 137"/>
                <a:gd name="T79" fmla="*/ 46 h 116"/>
                <a:gd name="T80" fmla="*/ 62 w 137"/>
                <a:gd name="T81" fmla="*/ 49 h 116"/>
                <a:gd name="T82" fmla="*/ 59 w 137"/>
                <a:gd name="T83" fmla="*/ 50 h 116"/>
                <a:gd name="T84" fmla="*/ 71 w 137"/>
                <a:gd name="T85" fmla="*/ 27 h 116"/>
                <a:gd name="T86" fmla="*/ 72 w 137"/>
                <a:gd name="T87" fmla="*/ 24 h 116"/>
                <a:gd name="T88" fmla="*/ 72 w 137"/>
                <a:gd name="T89" fmla="*/ 24 h 116"/>
                <a:gd name="T90" fmla="*/ 73 w 137"/>
                <a:gd name="T91" fmla="*/ 22 h 116"/>
                <a:gd name="T92" fmla="*/ 73 w 137"/>
                <a:gd name="T93" fmla="*/ 18 h 116"/>
                <a:gd name="T94" fmla="*/ 71 w 137"/>
                <a:gd name="T95" fmla="*/ 16 h 116"/>
                <a:gd name="T96" fmla="*/ 68 w 137"/>
                <a:gd name="T97" fmla="*/ 13 h 116"/>
                <a:gd name="T98" fmla="*/ 45 w 137"/>
                <a:gd name="T99" fmla="*/ 1 h 116"/>
                <a:gd name="T100" fmla="*/ 45 w 137"/>
                <a:gd name="T101" fmla="*/ 1 h 116"/>
                <a:gd name="T102" fmla="*/ 42 w 137"/>
                <a:gd name="T103" fmla="*/ 0 h 116"/>
                <a:gd name="T104" fmla="*/ 38 w 137"/>
                <a:gd name="T105" fmla="*/ 0 h 116"/>
                <a:gd name="T106" fmla="*/ 35 w 137"/>
                <a:gd name="T107" fmla="*/ 1 h 116"/>
                <a:gd name="T108" fmla="*/ 33 w 137"/>
                <a:gd name="T109" fmla="*/ 4 h 116"/>
                <a:gd name="T110" fmla="*/ 22 w 137"/>
                <a:gd name="T111" fmla="*/ 24 h 116"/>
                <a:gd name="T112" fmla="*/ 11 w 137"/>
                <a:gd name="T113" fmla="*/ 1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7" h="116">
                  <a:moveTo>
                    <a:pt x="0" y="39"/>
                  </a:moveTo>
                  <a:lnTo>
                    <a:pt x="11" y="44"/>
                  </a:lnTo>
                  <a:lnTo>
                    <a:pt x="0" y="65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1" y="75"/>
                  </a:lnTo>
                  <a:lnTo>
                    <a:pt x="4" y="77"/>
                  </a:lnTo>
                  <a:lnTo>
                    <a:pt x="28" y="89"/>
                  </a:lnTo>
                  <a:lnTo>
                    <a:pt x="28" y="89"/>
                  </a:lnTo>
                  <a:lnTo>
                    <a:pt x="31" y="90"/>
                  </a:lnTo>
                  <a:lnTo>
                    <a:pt x="34" y="90"/>
                  </a:lnTo>
                  <a:lnTo>
                    <a:pt x="37" y="88"/>
                  </a:lnTo>
                  <a:lnTo>
                    <a:pt x="39" y="86"/>
                  </a:lnTo>
                  <a:lnTo>
                    <a:pt x="40" y="84"/>
                  </a:lnTo>
                  <a:lnTo>
                    <a:pt x="95" y="114"/>
                  </a:lnTo>
                  <a:lnTo>
                    <a:pt x="95" y="114"/>
                  </a:lnTo>
                  <a:lnTo>
                    <a:pt x="99" y="116"/>
                  </a:lnTo>
                  <a:lnTo>
                    <a:pt x="103" y="116"/>
                  </a:lnTo>
                  <a:lnTo>
                    <a:pt x="108" y="116"/>
                  </a:lnTo>
                  <a:lnTo>
                    <a:pt x="111" y="116"/>
                  </a:lnTo>
                  <a:lnTo>
                    <a:pt x="115" y="115"/>
                  </a:lnTo>
                  <a:lnTo>
                    <a:pt x="119" y="112"/>
                  </a:lnTo>
                  <a:lnTo>
                    <a:pt x="121" y="109"/>
                  </a:lnTo>
                  <a:lnTo>
                    <a:pt x="123" y="105"/>
                  </a:lnTo>
                  <a:lnTo>
                    <a:pt x="134" y="84"/>
                  </a:lnTo>
                  <a:lnTo>
                    <a:pt x="134" y="84"/>
                  </a:lnTo>
                  <a:lnTo>
                    <a:pt x="137" y="81"/>
                  </a:lnTo>
                  <a:lnTo>
                    <a:pt x="137" y="77"/>
                  </a:lnTo>
                  <a:lnTo>
                    <a:pt x="137" y="73"/>
                  </a:lnTo>
                  <a:lnTo>
                    <a:pt x="137" y="68"/>
                  </a:lnTo>
                  <a:lnTo>
                    <a:pt x="134" y="65"/>
                  </a:lnTo>
                  <a:lnTo>
                    <a:pt x="133" y="62"/>
                  </a:lnTo>
                  <a:lnTo>
                    <a:pt x="130" y="59"/>
                  </a:lnTo>
                  <a:lnTo>
                    <a:pt x="126" y="56"/>
                  </a:lnTo>
                  <a:lnTo>
                    <a:pt x="83" y="33"/>
                  </a:lnTo>
                  <a:lnTo>
                    <a:pt x="83" y="33"/>
                  </a:lnTo>
                  <a:lnTo>
                    <a:pt x="78" y="38"/>
                  </a:lnTo>
                  <a:lnTo>
                    <a:pt x="73" y="43"/>
                  </a:lnTo>
                  <a:lnTo>
                    <a:pt x="68" y="46"/>
                  </a:lnTo>
                  <a:lnTo>
                    <a:pt x="62" y="49"/>
                  </a:lnTo>
                  <a:lnTo>
                    <a:pt x="59" y="50"/>
                  </a:lnTo>
                  <a:lnTo>
                    <a:pt x="71" y="27"/>
                  </a:lnTo>
                  <a:lnTo>
                    <a:pt x="72" y="24"/>
                  </a:lnTo>
                  <a:lnTo>
                    <a:pt x="72" y="24"/>
                  </a:lnTo>
                  <a:lnTo>
                    <a:pt x="73" y="22"/>
                  </a:lnTo>
                  <a:lnTo>
                    <a:pt x="73" y="18"/>
                  </a:lnTo>
                  <a:lnTo>
                    <a:pt x="71" y="16"/>
                  </a:lnTo>
                  <a:lnTo>
                    <a:pt x="68" y="13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5" y="1"/>
                  </a:lnTo>
                  <a:lnTo>
                    <a:pt x="33" y="4"/>
                  </a:lnTo>
                  <a:lnTo>
                    <a:pt x="22" y="24"/>
                  </a:lnTo>
                  <a:lnTo>
                    <a:pt x="11" y="1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9">
              <a:extLst>
                <a:ext uri="{FF2B5EF4-FFF2-40B4-BE49-F238E27FC236}">
                  <a16:creationId xmlns:a16="http://schemas.microsoft.com/office/drawing/2014/main" id="{DE630064-3DB9-4CA1-8157-245BB42EAF2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87512" y="5926138"/>
              <a:ext cx="336550" cy="336550"/>
            </a:xfrm>
            <a:custGeom>
              <a:avLst/>
              <a:gdLst>
                <a:gd name="T0" fmla="*/ 47 w 212"/>
                <a:gd name="T1" fmla="*/ 16 h 212"/>
                <a:gd name="T2" fmla="*/ 67 w 212"/>
                <a:gd name="T3" fmla="*/ 6 h 212"/>
                <a:gd name="T4" fmla="*/ 88 w 212"/>
                <a:gd name="T5" fmla="*/ 1 h 212"/>
                <a:gd name="T6" fmla="*/ 107 w 212"/>
                <a:gd name="T7" fmla="*/ 0 h 212"/>
                <a:gd name="T8" fmla="*/ 128 w 212"/>
                <a:gd name="T9" fmla="*/ 2 h 212"/>
                <a:gd name="T10" fmla="*/ 148 w 212"/>
                <a:gd name="T11" fmla="*/ 8 h 212"/>
                <a:gd name="T12" fmla="*/ 166 w 212"/>
                <a:gd name="T13" fmla="*/ 18 h 212"/>
                <a:gd name="T14" fmla="*/ 182 w 212"/>
                <a:gd name="T15" fmla="*/ 31 h 212"/>
                <a:gd name="T16" fmla="*/ 195 w 212"/>
                <a:gd name="T17" fmla="*/ 47 h 212"/>
                <a:gd name="T18" fmla="*/ 200 w 212"/>
                <a:gd name="T19" fmla="*/ 57 h 212"/>
                <a:gd name="T20" fmla="*/ 207 w 212"/>
                <a:gd name="T21" fmla="*/ 77 h 212"/>
                <a:gd name="T22" fmla="*/ 211 w 212"/>
                <a:gd name="T23" fmla="*/ 97 h 212"/>
                <a:gd name="T24" fmla="*/ 211 w 212"/>
                <a:gd name="T25" fmla="*/ 118 h 212"/>
                <a:gd name="T26" fmla="*/ 206 w 212"/>
                <a:gd name="T27" fmla="*/ 138 h 212"/>
                <a:gd name="T28" fmla="*/ 199 w 212"/>
                <a:gd name="T29" fmla="*/ 156 h 212"/>
                <a:gd name="T30" fmla="*/ 187 w 212"/>
                <a:gd name="T31" fmla="*/ 173 h 212"/>
                <a:gd name="T32" fmla="*/ 172 w 212"/>
                <a:gd name="T33" fmla="*/ 188 h 212"/>
                <a:gd name="T34" fmla="*/ 163 w 212"/>
                <a:gd name="T35" fmla="*/ 195 h 212"/>
                <a:gd name="T36" fmla="*/ 144 w 212"/>
                <a:gd name="T37" fmla="*/ 205 h 212"/>
                <a:gd name="T38" fmla="*/ 124 w 212"/>
                <a:gd name="T39" fmla="*/ 210 h 212"/>
                <a:gd name="T40" fmla="*/ 104 w 212"/>
                <a:gd name="T41" fmla="*/ 212 h 212"/>
                <a:gd name="T42" fmla="*/ 83 w 212"/>
                <a:gd name="T43" fmla="*/ 210 h 212"/>
                <a:gd name="T44" fmla="*/ 63 w 212"/>
                <a:gd name="T45" fmla="*/ 204 h 212"/>
                <a:gd name="T46" fmla="*/ 46 w 212"/>
                <a:gd name="T47" fmla="*/ 193 h 212"/>
                <a:gd name="T48" fmla="*/ 29 w 212"/>
                <a:gd name="T49" fmla="*/ 181 h 212"/>
                <a:gd name="T50" fmla="*/ 15 w 212"/>
                <a:gd name="T51" fmla="*/ 163 h 212"/>
                <a:gd name="T52" fmla="*/ 11 w 212"/>
                <a:gd name="T53" fmla="*/ 154 h 212"/>
                <a:gd name="T54" fmla="*/ 3 w 212"/>
                <a:gd name="T55" fmla="*/ 134 h 212"/>
                <a:gd name="T56" fmla="*/ 0 w 212"/>
                <a:gd name="T57" fmla="*/ 113 h 212"/>
                <a:gd name="T58" fmla="*/ 0 w 212"/>
                <a:gd name="T59" fmla="*/ 93 h 212"/>
                <a:gd name="T60" fmla="*/ 4 w 212"/>
                <a:gd name="T61" fmla="*/ 73 h 212"/>
                <a:gd name="T62" fmla="*/ 12 w 212"/>
                <a:gd name="T63" fmla="*/ 55 h 212"/>
                <a:gd name="T64" fmla="*/ 24 w 212"/>
                <a:gd name="T65" fmla="*/ 38 h 212"/>
                <a:gd name="T66" fmla="*/ 39 w 212"/>
                <a:gd name="T67" fmla="*/ 23 h 212"/>
                <a:gd name="T68" fmla="*/ 47 w 212"/>
                <a:gd name="T69" fmla="*/ 16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12" h="212">
                  <a:moveTo>
                    <a:pt x="47" y="16"/>
                  </a:moveTo>
                  <a:lnTo>
                    <a:pt x="47" y="16"/>
                  </a:lnTo>
                  <a:lnTo>
                    <a:pt x="57" y="11"/>
                  </a:lnTo>
                  <a:lnTo>
                    <a:pt x="67" y="6"/>
                  </a:lnTo>
                  <a:lnTo>
                    <a:pt x="77" y="3"/>
                  </a:lnTo>
                  <a:lnTo>
                    <a:pt x="88" y="1"/>
                  </a:lnTo>
                  <a:lnTo>
                    <a:pt x="97" y="0"/>
                  </a:lnTo>
                  <a:lnTo>
                    <a:pt x="107" y="0"/>
                  </a:lnTo>
                  <a:lnTo>
                    <a:pt x="118" y="0"/>
                  </a:lnTo>
                  <a:lnTo>
                    <a:pt x="128" y="2"/>
                  </a:lnTo>
                  <a:lnTo>
                    <a:pt x="138" y="5"/>
                  </a:lnTo>
                  <a:lnTo>
                    <a:pt x="148" y="8"/>
                  </a:lnTo>
                  <a:lnTo>
                    <a:pt x="156" y="12"/>
                  </a:lnTo>
                  <a:lnTo>
                    <a:pt x="166" y="18"/>
                  </a:lnTo>
                  <a:lnTo>
                    <a:pt x="173" y="24"/>
                  </a:lnTo>
                  <a:lnTo>
                    <a:pt x="182" y="31"/>
                  </a:lnTo>
                  <a:lnTo>
                    <a:pt x="188" y="39"/>
                  </a:lnTo>
                  <a:lnTo>
                    <a:pt x="195" y="47"/>
                  </a:lnTo>
                  <a:lnTo>
                    <a:pt x="195" y="47"/>
                  </a:lnTo>
                  <a:lnTo>
                    <a:pt x="200" y="57"/>
                  </a:lnTo>
                  <a:lnTo>
                    <a:pt x="205" y="67"/>
                  </a:lnTo>
                  <a:lnTo>
                    <a:pt x="207" y="77"/>
                  </a:lnTo>
                  <a:lnTo>
                    <a:pt x="210" y="88"/>
                  </a:lnTo>
                  <a:lnTo>
                    <a:pt x="211" y="97"/>
                  </a:lnTo>
                  <a:lnTo>
                    <a:pt x="212" y="107"/>
                  </a:lnTo>
                  <a:lnTo>
                    <a:pt x="211" y="118"/>
                  </a:lnTo>
                  <a:lnTo>
                    <a:pt x="210" y="128"/>
                  </a:lnTo>
                  <a:lnTo>
                    <a:pt x="206" y="138"/>
                  </a:lnTo>
                  <a:lnTo>
                    <a:pt x="204" y="148"/>
                  </a:lnTo>
                  <a:lnTo>
                    <a:pt x="199" y="156"/>
                  </a:lnTo>
                  <a:lnTo>
                    <a:pt x="193" y="166"/>
                  </a:lnTo>
                  <a:lnTo>
                    <a:pt x="187" y="173"/>
                  </a:lnTo>
                  <a:lnTo>
                    <a:pt x="179" y="182"/>
                  </a:lnTo>
                  <a:lnTo>
                    <a:pt x="172" y="188"/>
                  </a:lnTo>
                  <a:lnTo>
                    <a:pt x="163" y="195"/>
                  </a:lnTo>
                  <a:lnTo>
                    <a:pt x="163" y="195"/>
                  </a:lnTo>
                  <a:lnTo>
                    <a:pt x="154" y="200"/>
                  </a:lnTo>
                  <a:lnTo>
                    <a:pt x="144" y="205"/>
                  </a:lnTo>
                  <a:lnTo>
                    <a:pt x="134" y="207"/>
                  </a:lnTo>
                  <a:lnTo>
                    <a:pt x="124" y="210"/>
                  </a:lnTo>
                  <a:lnTo>
                    <a:pt x="113" y="211"/>
                  </a:lnTo>
                  <a:lnTo>
                    <a:pt x="104" y="212"/>
                  </a:lnTo>
                  <a:lnTo>
                    <a:pt x="93" y="211"/>
                  </a:lnTo>
                  <a:lnTo>
                    <a:pt x="83" y="210"/>
                  </a:lnTo>
                  <a:lnTo>
                    <a:pt x="73" y="206"/>
                  </a:lnTo>
                  <a:lnTo>
                    <a:pt x="63" y="204"/>
                  </a:lnTo>
                  <a:lnTo>
                    <a:pt x="55" y="199"/>
                  </a:lnTo>
                  <a:lnTo>
                    <a:pt x="46" y="193"/>
                  </a:lnTo>
                  <a:lnTo>
                    <a:pt x="37" y="187"/>
                  </a:lnTo>
                  <a:lnTo>
                    <a:pt x="29" y="181"/>
                  </a:lnTo>
                  <a:lnTo>
                    <a:pt x="23" y="172"/>
                  </a:lnTo>
                  <a:lnTo>
                    <a:pt x="15" y="163"/>
                  </a:lnTo>
                  <a:lnTo>
                    <a:pt x="15" y="163"/>
                  </a:lnTo>
                  <a:lnTo>
                    <a:pt x="11" y="154"/>
                  </a:lnTo>
                  <a:lnTo>
                    <a:pt x="6" y="144"/>
                  </a:lnTo>
                  <a:lnTo>
                    <a:pt x="3" y="134"/>
                  </a:lnTo>
                  <a:lnTo>
                    <a:pt x="1" y="124"/>
                  </a:lnTo>
                  <a:lnTo>
                    <a:pt x="0" y="113"/>
                  </a:lnTo>
                  <a:lnTo>
                    <a:pt x="0" y="104"/>
                  </a:lnTo>
                  <a:lnTo>
                    <a:pt x="0" y="93"/>
                  </a:lnTo>
                  <a:lnTo>
                    <a:pt x="2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2" y="55"/>
                  </a:lnTo>
                  <a:lnTo>
                    <a:pt x="18" y="46"/>
                  </a:lnTo>
                  <a:lnTo>
                    <a:pt x="24" y="38"/>
                  </a:lnTo>
                  <a:lnTo>
                    <a:pt x="31" y="29"/>
                  </a:lnTo>
                  <a:lnTo>
                    <a:pt x="39" y="23"/>
                  </a:lnTo>
                  <a:lnTo>
                    <a:pt x="47" y="16"/>
                  </a:lnTo>
                  <a:lnTo>
                    <a:pt x="47" y="16"/>
                  </a:lnTo>
                  <a:close/>
                </a:path>
              </a:pathLst>
            </a:custGeom>
            <a:noFill/>
            <a:ln w="20638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0">
              <a:extLst>
                <a:ext uri="{FF2B5EF4-FFF2-40B4-BE49-F238E27FC236}">
                  <a16:creationId xmlns:a16="http://schemas.microsoft.com/office/drawing/2014/main" id="{D737417D-408A-467A-8BF2-59ACD603EFD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9 w 44"/>
                <a:gd name="T5" fmla="*/ 155 h 155"/>
                <a:gd name="T6" fmla="*/ 18 w 44"/>
                <a:gd name="T7" fmla="*/ 154 h 155"/>
                <a:gd name="T8" fmla="*/ 25 w 44"/>
                <a:gd name="T9" fmla="*/ 151 h 155"/>
                <a:gd name="T10" fmla="*/ 31 w 44"/>
                <a:gd name="T11" fmla="*/ 147 h 155"/>
                <a:gd name="T12" fmla="*/ 36 w 44"/>
                <a:gd name="T13" fmla="*/ 143 h 155"/>
                <a:gd name="T14" fmla="*/ 40 w 44"/>
                <a:gd name="T15" fmla="*/ 135 h 155"/>
                <a:gd name="T16" fmla="*/ 42 w 44"/>
                <a:gd name="T17" fmla="*/ 128 h 155"/>
                <a:gd name="T18" fmla="*/ 44 w 44"/>
                <a:gd name="T19" fmla="*/ 119 h 155"/>
                <a:gd name="T20" fmla="*/ 44 w 44"/>
                <a:gd name="T21" fmla="*/ 119 h 155"/>
                <a:gd name="T22" fmla="*/ 44 w 44"/>
                <a:gd name="T23" fmla="*/ 36 h 155"/>
                <a:gd name="T24" fmla="*/ 44 w 44"/>
                <a:gd name="T25" fmla="*/ 36 h 155"/>
                <a:gd name="T26" fmla="*/ 42 w 44"/>
                <a:gd name="T27" fmla="*/ 26 h 155"/>
                <a:gd name="T28" fmla="*/ 40 w 44"/>
                <a:gd name="T29" fmla="*/ 19 h 155"/>
                <a:gd name="T30" fmla="*/ 36 w 44"/>
                <a:gd name="T31" fmla="*/ 12 h 155"/>
                <a:gd name="T32" fmla="*/ 31 w 44"/>
                <a:gd name="T33" fmla="*/ 7 h 155"/>
                <a:gd name="T34" fmla="*/ 25 w 44"/>
                <a:gd name="T35" fmla="*/ 2 h 155"/>
                <a:gd name="T36" fmla="*/ 18 w 44"/>
                <a:gd name="T37" fmla="*/ 0 h 155"/>
                <a:gd name="T38" fmla="*/ 9 w 44"/>
                <a:gd name="T39" fmla="*/ 0 h 155"/>
                <a:gd name="T40" fmla="*/ 0 w 44"/>
                <a:gd name="T41" fmla="*/ 0 h 155"/>
                <a:gd name="T42" fmla="*/ 0 w 44"/>
                <a:gd name="T43" fmla="*/ 0 h 155"/>
                <a:gd name="T44" fmla="*/ 0 w 44"/>
                <a:gd name="T45" fmla="*/ 19 h 155"/>
                <a:gd name="T46" fmla="*/ 0 w 44"/>
                <a:gd name="T47" fmla="*/ 19 h 155"/>
                <a:gd name="T48" fmla="*/ 13 w 44"/>
                <a:gd name="T49" fmla="*/ 22 h 155"/>
                <a:gd name="T50" fmla="*/ 17 w 44"/>
                <a:gd name="T51" fmla="*/ 23 h 155"/>
                <a:gd name="T52" fmla="*/ 19 w 44"/>
                <a:gd name="T53" fmla="*/ 24 h 155"/>
                <a:gd name="T54" fmla="*/ 20 w 44"/>
                <a:gd name="T55" fmla="*/ 28 h 155"/>
                <a:gd name="T56" fmla="*/ 22 w 44"/>
                <a:gd name="T57" fmla="*/ 31 h 155"/>
                <a:gd name="T58" fmla="*/ 23 w 44"/>
                <a:gd name="T59" fmla="*/ 44 h 155"/>
                <a:gd name="T60" fmla="*/ 23 w 44"/>
                <a:gd name="T61" fmla="*/ 44 h 155"/>
                <a:gd name="T62" fmla="*/ 22 w 44"/>
                <a:gd name="T63" fmla="*/ 112 h 155"/>
                <a:gd name="T64" fmla="*/ 22 w 44"/>
                <a:gd name="T65" fmla="*/ 112 h 155"/>
                <a:gd name="T66" fmla="*/ 22 w 44"/>
                <a:gd name="T67" fmla="*/ 123 h 155"/>
                <a:gd name="T68" fmla="*/ 20 w 44"/>
                <a:gd name="T69" fmla="*/ 127 h 155"/>
                <a:gd name="T70" fmla="*/ 19 w 44"/>
                <a:gd name="T71" fmla="*/ 129 h 155"/>
                <a:gd name="T72" fmla="*/ 17 w 44"/>
                <a:gd name="T73" fmla="*/ 132 h 155"/>
                <a:gd name="T74" fmla="*/ 13 w 44"/>
                <a:gd name="T75" fmla="*/ 133 h 155"/>
                <a:gd name="T76" fmla="*/ 2 w 44"/>
                <a:gd name="T77" fmla="*/ 134 h 155"/>
                <a:gd name="T78" fmla="*/ 2 w 44"/>
                <a:gd name="T79" fmla="*/ 134 h 155"/>
                <a:gd name="T80" fmla="*/ 0 w 44"/>
                <a:gd name="T81" fmla="*/ 135 h 155"/>
                <a:gd name="T82" fmla="*/ 0 w 44"/>
                <a:gd name="T83" fmla="*/ 13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9" y="155"/>
                  </a:lnTo>
                  <a:lnTo>
                    <a:pt x="18" y="154"/>
                  </a:lnTo>
                  <a:lnTo>
                    <a:pt x="25" y="151"/>
                  </a:lnTo>
                  <a:lnTo>
                    <a:pt x="31" y="147"/>
                  </a:lnTo>
                  <a:lnTo>
                    <a:pt x="36" y="143"/>
                  </a:lnTo>
                  <a:lnTo>
                    <a:pt x="40" y="135"/>
                  </a:lnTo>
                  <a:lnTo>
                    <a:pt x="42" y="128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2" y="26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1" y="7"/>
                  </a:lnTo>
                  <a:lnTo>
                    <a:pt x="25" y="2"/>
                  </a:lnTo>
                  <a:lnTo>
                    <a:pt x="18" y="0"/>
                  </a:lnTo>
                  <a:lnTo>
                    <a:pt x="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13" y="22"/>
                  </a:lnTo>
                  <a:lnTo>
                    <a:pt x="17" y="23"/>
                  </a:lnTo>
                  <a:lnTo>
                    <a:pt x="19" y="24"/>
                  </a:lnTo>
                  <a:lnTo>
                    <a:pt x="20" y="28"/>
                  </a:lnTo>
                  <a:lnTo>
                    <a:pt x="22" y="31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2" y="123"/>
                  </a:lnTo>
                  <a:lnTo>
                    <a:pt x="20" y="127"/>
                  </a:lnTo>
                  <a:lnTo>
                    <a:pt x="19" y="129"/>
                  </a:lnTo>
                  <a:lnTo>
                    <a:pt x="17" y="132"/>
                  </a:lnTo>
                  <a:lnTo>
                    <a:pt x="13" y="133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1">
              <a:extLst>
                <a:ext uri="{FF2B5EF4-FFF2-40B4-BE49-F238E27FC236}">
                  <a16:creationId xmlns:a16="http://schemas.microsoft.com/office/drawing/2014/main" id="{B6FD123A-93DF-432F-9F02-94666059A03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35 w 44"/>
                <a:gd name="T5" fmla="*/ 0 h 155"/>
                <a:gd name="T6" fmla="*/ 27 w 44"/>
                <a:gd name="T7" fmla="*/ 1 h 155"/>
                <a:gd name="T8" fmla="*/ 20 w 44"/>
                <a:gd name="T9" fmla="*/ 3 h 155"/>
                <a:gd name="T10" fmla="*/ 14 w 44"/>
                <a:gd name="T11" fmla="*/ 6 h 155"/>
                <a:gd name="T12" fmla="*/ 8 w 44"/>
                <a:gd name="T13" fmla="*/ 11 h 155"/>
                <a:gd name="T14" fmla="*/ 4 w 44"/>
                <a:gd name="T15" fmla="*/ 17 h 155"/>
                <a:gd name="T16" fmla="*/ 2 w 44"/>
                <a:gd name="T17" fmla="*/ 23 h 155"/>
                <a:gd name="T18" fmla="*/ 2 w 44"/>
                <a:gd name="T19" fmla="*/ 31 h 155"/>
                <a:gd name="T20" fmla="*/ 2 w 44"/>
                <a:gd name="T21" fmla="*/ 31 h 155"/>
                <a:gd name="T22" fmla="*/ 0 w 44"/>
                <a:gd name="T23" fmla="*/ 77 h 155"/>
                <a:gd name="T24" fmla="*/ 2 w 44"/>
                <a:gd name="T25" fmla="*/ 123 h 155"/>
                <a:gd name="T26" fmla="*/ 2 w 44"/>
                <a:gd name="T27" fmla="*/ 123 h 155"/>
                <a:gd name="T28" fmla="*/ 2 w 44"/>
                <a:gd name="T29" fmla="*/ 132 h 155"/>
                <a:gd name="T30" fmla="*/ 5 w 44"/>
                <a:gd name="T31" fmla="*/ 138 h 155"/>
                <a:gd name="T32" fmla="*/ 9 w 44"/>
                <a:gd name="T33" fmla="*/ 144 h 155"/>
                <a:gd name="T34" fmla="*/ 15 w 44"/>
                <a:gd name="T35" fmla="*/ 149 h 155"/>
                <a:gd name="T36" fmla="*/ 21 w 44"/>
                <a:gd name="T37" fmla="*/ 152 h 155"/>
                <a:gd name="T38" fmla="*/ 28 w 44"/>
                <a:gd name="T39" fmla="*/ 155 h 155"/>
                <a:gd name="T40" fmla="*/ 36 w 44"/>
                <a:gd name="T41" fmla="*/ 155 h 155"/>
                <a:gd name="T42" fmla="*/ 44 w 44"/>
                <a:gd name="T43" fmla="*/ 154 h 155"/>
                <a:gd name="T44" fmla="*/ 44 w 44"/>
                <a:gd name="T45" fmla="*/ 154 h 155"/>
                <a:gd name="T46" fmla="*/ 44 w 44"/>
                <a:gd name="T47" fmla="*/ 134 h 155"/>
                <a:gd name="T48" fmla="*/ 44 w 44"/>
                <a:gd name="T49" fmla="*/ 134 h 155"/>
                <a:gd name="T50" fmla="*/ 36 w 44"/>
                <a:gd name="T51" fmla="*/ 134 h 155"/>
                <a:gd name="T52" fmla="*/ 36 w 44"/>
                <a:gd name="T53" fmla="*/ 134 h 155"/>
                <a:gd name="T54" fmla="*/ 30 w 44"/>
                <a:gd name="T55" fmla="*/ 133 h 155"/>
                <a:gd name="T56" fmla="*/ 26 w 44"/>
                <a:gd name="T57" fmla="*/ 130 h 155"/>
                <a:gd name="T58" fmla="*/ 24 w 44"/>
                <a:gd name="T59" fmla="*/ 125 h 155"/>
                <a:gd name="T60" fmla="*/ 22 w 44"/>
                <a:gd name="T61" fmla="*/ 121 h 155"/>
                <a:gd name="T62" fmla="*/ 22 w 44"/>
                <a:gd name="T63" fmla="*/ 121 h 155"/>
                <a:gd name="T64" fmla="*/ 22 w 44"/>
                <a:gd name="T65" fmla="*/ 34 h 155"/>
                <a:gd name="T66" fmla="*/ 22 w 44"/>
                <a:gd name="T67" fmla="*/ 34 h 155"/>
                <a:gd name="T68" fmla="*/ 24 w 44"/>
                <a:gd name="T69" fmla="*/ 28 h 155"/>
                <a:gd name="T70" fmla="*/ 26 w 44"/>
                <a:gd name="T71" fmla="*/ 24 h 155"/>
                <a:gd name="T72" fmla="*/ 30 w 44"/>
                <a:gd name="T73" fmla="*/ 22 h 155"/>
                <a:gd name="T74" fmla="*/ 36 w 44"/>
                <a:gd name="T75" fmla="*/ 20 h 155"/>
                <a:gd name="T76" fmla="*/ 36 w 44"/>
                <a:gd name="T77" fmla="*/ 20 h 155"/>
                <a:gd name="T78" fmla="*/ 44 w 44"/>
                <a:gd name="T79" fmla="*/ 19 h 155"/>
                <a:gd name="T80" fmla="*/ 44 w 44"/>
                <a:gd name="T81" fmla="*/ 19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35" y="0"/>
                  </a:lnTo>
                  <a:lnTo>
                    <a:pt x="27" y="1"/>
                  </a:lnTo>
                  <a:lnTo>
                    <a:pt x="20" y="3"/>
                  </a:lnTo>
                  <a:lnTo>
                    <a:pt x="14" y="6"/>
                  </a:lnTo>
                  <a:lnTo>
                    <a:pt x="8" y="11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0" y="77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2" y="132"/>
                  </a:lnTo>
                  <a:lnTo>
                    <a:pt x="5" y="138"/>
                  </a:lnTo>
                  <a:lnTo>
                    <a:pt x="9" y="144"/>
                  </a:lnTo>
                  <a:lnTo>
                    <a:pt x="15" y="149"/>
                  </a:lnTo>
                  <a:lnTo>
                    <a:pt x="21" y="152"/>
                  </a:lnTo>
                  <a:lnTo>
                    <a:pt x="28" y="155"/>
                  </a:lnTo>
                  <a:lnTo>
                    <a:pt x="36" y="155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30" y="133"/>
                  </a:lnTo>
                  <a:lnTo>
                    <a:pt x="26" y="130"/>
                  </a:lnTo>
                  <a:lnTo>
                    <a:pt x="24" y="125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4" y="28"/>
                  </a:lnTo>
                  <a:lnTo>
                    <a:pt x="26" y="24"/>
                  </a:lnTo>
                  <a:lnTo>
                    <a:pt x="30" y="22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2">
              <a:extLst>
                <a:ext uri="{FF2B5EF4-FFF2-40B4-BE49-F238E27FC236}">
                  <a16:creationId xmlns:a16="http://schemas.microsoft.com/office/drawing/2014/main" id="{C2568B68-A019-4231-86EC-18F78111453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21 w 21"/>
                <a:gd name="T5" fmla="*/ 19 h 19"/>
                <a:gd name="T6" fmla="*/ 21 w 21"/>
                <a:gd name="T7" fmla="*/ 19 h 19"/>
                <a:gd name="T8" fmla="*/ 21 w 21"/>
                <a:gd name="T9" fmla="*/ 0 h 19"/>
                <a:gd name="T10" fmla="*/ 21 w 21"/>
                <a:gd name="T11" fmla="*/ 0 h 19"/>
                <a:gd name="T12" fmla="*/ 0 w 21"/>
                <a:gd name="T13" fmla="*/ 0 h 19"/>
                <a:gd name="T14" fmla="*/ 0 w 21"/>
                <a:gd name="T15" fmla="*/ 0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3">
              <a:extLst>
                <a:ext uri="{FF2B5EF4-FFF2-40B4-BE49-F238E27FC236}">
                  <a16:creationId xmlns:a16="http://schemas.microsoft.com/office/drawing/2014/main" id="{A38532CC-A69D-4B46-93F3-92B90F31565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6413"/>
              <a:ext cx="31750" cy="30163"/>
            </a:xfrm>
            <a:custGeom>
              <a:avLst/>
              <a:gdLst>
                <a:gd name="T0" fmla="*/ 0 w 20"/>
                <a:gd name="T1" fmla="*/ 0 h 19"/>
                <a:gd name="T2" fmla="*/ 0 w 20"/>
                <a:gd name="T3" fmla="*/ 0 h 19"/>
                <a:gd name="T4" fmla="*/ 0 w 20"/>
                <a:gd name="T5" fmla="*/ 19 h 19"/>
                <a:gd name="T6" fmla="*/ 0 w 20"/>
                <a:gd name="T7" fmla="*/ 19 h 19"/>
                <a:gd name="T8" fmla="*/ 20 w 20"/>
                <a:gd name="T9" fmla="*/ 19 h 19"/>
                <a:gd name="T10" fmla="*/ 20 w 20"/>
                <a:gd name="T11" fmla="*/ 19 h 19"/>
                <a:gd name="T12" fmla="*/ 20 w 20"/>
                <a:gd name="T13" fmla="*/ 0 h 19"/>
                <a:gd name="T14" fmla="*/ 20 w 20"/>
                <a:gd name="T15" fmla="*/ 0 h 19"/>
                <a:gd name="T16" fmla="*/ 0 w 20"/>
                <a:gd name="T17" fmla="*/ 0 h 19"/>
                <a:gd name="T18" fmla="*/ 0 w 20"/>
                <a:gd name="T1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19">
                  <a:moveTo>
                    <a:pt x="0" y="0"/>
                  </a:moveTo>
                  <a:lnTo>
                    <a:pt x="0" y="0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4">
              <a:extLst>
                <a:ext uri="{FF2B5EF4-FFF2-40B4-BE49-F238E27FC236}">
                  <a16:creationId xmlns:a16="http://schemas.microsoft.com/office/drawing/2014/main" id="{968DB4A4-6D30-42C9-B709-70F2327D3A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20 w 20"/>
                <a:gd name="T5" fmla="*/ 0 h 21"/>
                <a:gd name="T6" fmla="*/ 20 w 20"/>
                <a:gd name="T7" fmla="*/ 0 h 21"/>
                <a:gd name="T8" fmla="*/ 0 w 20"/>
                <a:gd name="T9" fmla="*/ 0 h 21"/>
                <a:gd name="T10" fmla="*/ 0 w 20"/>
                <a:gd name="T11" fmla="*/ 0 h 21"/>
                <a:gd name="T12" fmla="*/ 0 w 20"/>
                <a:gd name="T13" fmla="*/ 21 h 21"/>
                <a:gd name="T14" fmla="*/ 0 w 20"/>
                <a:gd name="T15" fmla="*/ 21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5">
              <a:extLst>
                <a:ext uri="{FF2B5EF4-FFF2-40B4-BE49-F238E27FC236}">
                  <a16:creationId xmlns:a16="http://schemas.microsoft.com/office/drawing/2014/main" id="{DDAF2027-56A1-4D06-87D2-64711619B20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460500" y="5480050"/>
              <a:ext cx="69850" cy="246063"/>
            </a:xfrm>
            <a:custGeom>
              <a:avLst/>
              <a:gdLst>
                <a:gd name="T0" fmla="*/ 0 w 44"/>
                <a:gd name="T1" fmla="*/ 155 h 155"/>
                <a:gd name="T2" fmla="*/ 0 w 44"/>
                <a:gd name="T3" fmla="*/ 155 h 155"/>
                <a:gd name="T4" fmla="*/ 0 w 44"/>
                <a:gd name="T5" fmla="*/ 135 h 155"/>
                <a:gd name="T6" fmla="*/ 0 w 44"/>
                <a:gd name="T7" fmla="*/ 135 h 155"/>
                <a:gd name="T8" fmla="*/ 2 w 44"/>
                <a:gd name="T9" fmla="*/ 134 h 155"/>
                <a:gd name="T10" fmla="*/ 2 w 44"/>
                <a:gd name="T11" fmla="*/ 134 h 155"/>
                <a:gd name="T12" fmla="*/ 13 w 44"/>
                <a:gd name="T13" fmla="*/ 133 h 155"/>
                <a:gd name="T14" fmla="*/ 17 w 44"/>
                <a:gd name="T15" fmla="*/ 132 h 155"/>
                <a:gd name="T16" fmla="*/ 19 w 44"/>
                <a:gd name="T17" fmla="*/ 129 h 155"/>
                <a:gd name="T18" fmla="*/ 20 w 44"/>
                <a:gd name="T19" fmla="*/ 127 h 155"/>
                <a:gd name="T20" fmla="*/ 22 w 44"/>
                <a:gd name="T21" fmla="*/ 123 h 155"/>
                <a:gd name="T22" fmla="*/ 22 w 44"/>
                <a:gd name="T23" fmla="*/ 112 h 155"/>
                <a:gd name="T24" fmla="*/ 22 w 44"/>
                <a:gd name="T25" fmla="*/ 112 h 155"/>
                <a:gd name="T26" fmla="*/ 23 w 44"/>
                <a:gd name="T27" fmla="*/ 44 h 155"/>
                <a:gd name="T28" fmla="*/ 23 w 44"/>
                <a:gd name="T29" fmla="*/ 44 h 155"/>
                <a:gd name="T30" fmla="*/ 22 w 44"/>
                <a:gd name="T31" fmla="*/ 31 h 155"/>
                <a:gd name="T32" fmla="*/ 20 w 44"/>
                <a:gd name="T33" fmla="*/ 28 h 155"/>
                <a:gd name="T34" fmla="*/ 19 w 44"/>
                <a:gd name="T35" fmla="*/ 24 h 155"/>
                <a:gd name="T36" fmla="*/ 17 w 44"/>
                <a:gd name="T37" fmla="*/ 23 h 155"/>
                <a:gd name="T38" fmla="*/ 13 w 44"/>
                <a:gd name="T39" fmla="*/ 22 h 155"/>
                <a:gd name="T40" fmla="*/ 0 w 44"/>
                <a:gd name="T41" fmla="*/ 19 h 155"/>
                <a:gd name="T42" fmla="*/ 0 w 44"/>
                <a:gd name="T43" fmla="*/ 19 h 155"/>
                <a:gd name="T44" fmla="*/ 0 w 44"/>
                <a:gd name="T45" fmla="*/ 0 h 155"/>
                <a:gd name="T46" fmla="*/ 0 w 44"/>
                <a:gd name="T47" fmla="*/ 0 h 155"/>
                <a:gd name="T48" fmla="*/ 9 w 44"/>
                <a:gd name="T49" fmla="*/ 0 h 155"/>
                <a:gd name="T50" fmla="*/ 18 w 44"/>
                <a:gd name="T51" fmla="*/ 0 h 155"/>
                <a:gd name="T52" fmla="*/ 25 w 44"/>
                <a:gd name="T53" fmla="*/ 2 h 155"/>
                <a:gd name="T54" fmla="*/ 31 w 44"/>
                <a:gd name="T55" fmla="*/ 7 h 155"/>
                <a:gd name="T56" fmla="*/ 36 w 44"/>
                <a:gd name="T57" fmla="*/ 12 h 155"/>
                <a:gd name="T58" fmla="*/ 40 w 44"/>
                <a:gd name="T59" fmla="*/ 19 h 155"/>
                <a:gd name="T60" fmla="*/ 42 w 44"/>
                <a:gd name="T61" fmla="*/ 26 h 155"/>
                <a:gd name="T62" fmla="*/ 44 w 44"/>
                <a:gd name="T63" fmla="*/ 36 h 155"/>
                <a:gd name="T64" fmla="*/ 44 w 44"/>
                <a:gd name="T65" fmla="*/ 36 h 155"/>
                <a:gd name="T66" fmla="*/ 44 w 44"/>
                <a:gd name="T67" fmla="*/ 119 h 155"/>
                <a:gd name="T68" fmla="*/ 44 w 44"/>
                <a:gd name="T69" fmla="*/ 119 h 155"/>
                <a:gd name="T70" fmla="*/ 42 w 44"/>
                <a:gd name="T71" fmla="*/ 128 h 155"/>
                <a:gd name="T72" fmla="*/ 40 w 44"/>
                <a:gd name="T73" fmla="*/ 135 h 155"/>
                <a:gd name="T74" fmla="*/ 36 w 44"/>
                <a:gd name="T75" fmla="*/ 143 h 155"/>
                <a:gd name="T76" fmla="*/ 31 w 44"/>
                <a:gd name="T77" fmla="*/ 147 h 155"/>
                <a:gd name="T78" fmla="*/ 25 w 44"/>
                <a:gd name="T79" fmla="*/ 151 h 155"/>
                <a:gd name="T80" fmla="*/ 18 w 44"/>
                <a:gd name="T81" fmla="*/ 154 h 155"/>
                <a:gd name="T82" fmla="*/ 9 w 44"/>
                <a:gd name="T83" fmla="*/ 155 h 155"/>
                <a:gd name="T84" fmla="*/ 0 w 44"/>
                <a:gd name="T85" fmla="*/ 155 h 155"/>
                <a:gd name="T86" fmla="*/ 0 w 44"/>
                <a:gd name="T87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4" h="155">
                  <a:moveTo>
                    <a:pt x="0" y="155"/>
                  </a:moveTo>
                  <a:lnTo>
                    <a:pt x="0" y="155"/>
                  </a:lnTo>
                  <a:lnTo>
                    <a:pt x="0" y="135"/>
                  </a:lnTo>
                  <a:lnTo>
                    <a:pt x="0" y="135"/>
                  </a:lnTo>
                  <a:lnTo>
                    <a:pt x="2" y="134"/>
                  </a:lnTo>
                  <a:lnTo>
                    <a:pt x="2" y="134"/>
                  </a:lnTo>
                  <a:lnTo>
                    <a:pt x="13" y="133"/>
                  </a:lnTo>
                  <a:lnTo>
                    <a:pt x="17" y="132"/>
                  </a:lnTo>
                  <a:lnTo>
                    <a:pt x="19" y="129"/>
                  </a:lnTo>
                  <a:lnTo>
                    <a:pt x="20" y="127"/>
                  </a:lnTo>
                  <a:lnTo>
                    <a:pt x="22" y="123"/>
                  </a:lnTo>
                  <a:lnTo>
                    <a:pt x="22" y="112"/>
                  </a:lnTo>
                  <a:lnTo>
                    <a:pt x="22" y="112"/>
                  </a:lnTo>
                  <a:lnTo>
                    <a:pt x="23" y="44"/>
                  </a:lnTo>
                  <a:lnTo>
                    <a:pt x="23" y="44"/>
                  </a:lnTo>
                  <a:lnTo>
                    <a:pt x="22" y="31"/>
                  </a:lnTo>
                  <a:lnTo>
                    <a:pt x="20" y="28"/>
                  </a:lnTo>
                  <a:lnTo>
                    <a:pt x="19" y="24"/>
                  </a:lnTo>
                  <a:lnTo>
                    <a:pt x="17" y="23"/>
                  </a:lnTo>
                  <a:lnTo>
                    <a:pt x="13" y="22"/>
                  </a:lnTo>
                  <a:lnTo>
                    <a:pt x="0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lnTo>
                    <a:pt x="18" y="0"/>
                  </a:lnTo>
                  <a:lnTo>
                    <a:pt x="25" y="2"/>
                  </a:lnTo>
                  <a:lnTo>
                    <a:pt x="31" y="7"/>
                  </a:lnTo>
                  <a:lnTo>
                    <a:pt x="36" y="12"/>
                  </a:lnTo>
                  <a:lnTo>
                    <a:pt x="40" y="19"/>
                  </a:lnTo>
                  <a:lnTo>
                    <a:pt x="42" y="26"/>
                  </a:lnTo>
                  <a:lnTo>
                    <a:pt x="44" y="36"/>
                  </a:lnTo>
                  <a:lnTo>
                    <a:pt x="44" y="36"/>
                  </a:lnTo>
                  <a:lnTo>
                    <a:pt x="44" y="119"/>
                  </a:lnTo>
                  <a:lnTo>
                    <a:pt x="44" y="119"/>
                  </a:lnTo>
                  <a:lnTo>
                    <a:pt x="42" y="128"/>
                  </a:lnTo>
                  <a:lnTo>
                    <a:pt x="40" y="135"/>
                  </a:lnTo>
                  <a:lnTo>
                    <a:pt x="36" y="143"/>
                  </a:lnTo>
                  <a:lnTo>
                    <a:pt x="31" y="147"/>
                  </a:lnTo>
                  <a:lnTo>
                    <a:pt x="25" y="151"/>
                  </a:lnTo>
                  <a:lnTo>
                    <a:pt x="18" y="154"/>
                  </a:lnTo>
                  <a:lnTo>
                    <a:pt x="9" y="155"/>
                  </a:lnTo>
                  <a:lnTo>
                    <a:pt x="0" y="155"/>
                  </a:lnTo>
                  <a:lnTo>
                    <a:pt x="0" y="155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6">
              <a:extLst>
                <a:ext uri="{FF2B5EF4-FFF2-40B4-BE49-F238E27FC236}">
                  <a16:creationId xmlns:a16="http://schemas.microsoft.com/office/drawing/2014/main" id="{0444C723-A16A-4076-B24F-871F50A3518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90687" y="5480050"/>
              <a:ext cx="69850" cy="246063"/>
            </a:xfrm>
            <a:custGeom>
              <a:avLst/>
              <a:gdLst>
                <a:gd name="T0" fmla="*/ 44 w 44"/>
                <a:gd name="T1" fmla="*/ 0 h 155"/>
                <a:gd name="T2" fmla="*/ 44 w 44"/>
                <a:gd name="T3" fmla="*/ 0 h 155"/>
                <a:gd name="T4" fmla="*/ 44 w 44"/>
                <a:gd name="T5" fmla="*/ 19 h 155"/>
                <a:gd name="T6" fmla="*/ 44 w 44"/>
                <a:gd name="T7" fmla="*/ 19 h 155"/>
                <a:gd name="T8" fmla="*/ 36 w 44"/>
                <a:gd name="T9" fmla="*/ 20 h 155"/>
                <a:gd name="T10" fmla="*/ 36 w 44"/>
                <a:gd name="T11" fmla="*/ 20 h 155"/>
                <a:gd name="T12" fmla="*/ 30 w 44"/>
                <a:gd name="T13" fmla="*/ 22 h 155"/>
                <a:gd name="T14" fmla="*/ 26 w 44"/>
                <a:gd name="T15" fmla="*/ 24 h 155"/>
                <a:gd name="T16" fmla="*/ 24 w 44"/>
                <a:gd name="T17" fmla="*/ 28 h 155"/>
                <a:gd name="T18" fmla="*/ 22 w 44"/>
                <a:gd name="T19" fmla="*/ 34 h 155"/>
                <a:gd name="T20" fmla="*/ 22 w 44"/>
                <a:gd name="T21" fmla="*/ 34 h 155"/>
                <a:gd name="T22" fmla="*/ 22 w 44"/>
                <a:gd name="T23" fmla="*/ 121 h 155"/>
                <a:gd name="T24" fmla="*/ 22 w 44"/>
                <a:gd name="T25" fmla="*/ 121 h 155"/>
                <a:gd name="T26" fmla="*/ 24 w 44"/>
                <a:gd name="T27" fmla="*/ 125 h 155"/>
                <a:gd name="T28" fmla="*/ 26 w 44"/>
                <a:gd name="T29" fmla="*/ 130 h 155"/>
                <a:gd name="T30" fmla="*/ 30 w 44"/>
                <a:gd name="T31" fmla="*/ 133 h 155"/>
                <a:gd name="T32" fmla="*/ 36 w 44"/>
                <a:gd name="T33" fmla="*/ 134 h 155"/>
                <a:gd name="T34" fmla="*/ 36 w 44"/>
                <a:gd name="T35" fmla="*/ 134 h 155"/>
                <a:gd name="T36" fmla="*/ 44 w 44"/>
                <a:gd name="T37" fmla="*/ 134 h 155"/>
                <a:gd name="T38" fmla="*/ 44 w 44"/>
                <a:gd name="T39" fmla="*/ 134 h 155"/>
                <a:gd name="T40" fmla="*/ 44 w 44"/>
                <a:gd name="T41" fmla="*/ 154 h 155"/>
                <a:gd name="T42" fmla="*/ 44 w 44"/>
                <a:gd name="T43" fmla="*/ 154 h 155"/>
                <a:gd name="T44" fmla="*/ 36 w 44"/>
                <a:gd name="T45" fmla="*/ 155 h 155"/>
                <a:gd name="T46" fmla="*/ 28 w 44"/>
                <a:gd name="T47" fmla="*/ 155 h 155"/>
                <a:gd name="T48" fmla="*/ 21 w 44"/>
                <a:gd name="T49" fmla="*/ 152 h 155"/>
                <a:gd name="T50" fmla="*/ 15 w 44"/>
                <a:gd name="T51" fmla="*/ 149 h 155"/>
                <a:gd name="T52" fmla="*/ 9 w 44"/>
                <a:gd name="T53" fmla="*/ 144 h 155"/>
                <a:gd name="T54" fmla="*/ 5 w 44"/>
                <a:gd name="T55" fmla="*/ 138 h 155"/>
                <a:gd name="T56" fmla="*/ 2 w 44"/>
                <a:gd name="T57" fmla="*/ 132 h 155"/>
                <a:gd name="T58" fmla="*/ 2 w 44"/>
                <a:gd name="T59" fmla="*/ 123 h 155"/>
                <a:gd name="T60" fmla="*/ 2 w 44"/>
                <a:gd name="T61" fmla="*/ 123 h 155"/>
                <a:gd name="T62" fmla="*/ 0 w 44"/>
                <a:gd name="T63" fmla="*/ 77 h 155"/>
                <a:gd name="T64" fmla="*/ 2 w 44"/>
                <a:gd name="T65" fmla="*/ 31 h 155"/>
                <a:gd name="T66" fmla="*/ 2 w 44"/>
                <a:gd name="T67" fmla="*/ 31 h 155"/>
                <a:gd name="T68" fmla="*/ 2 w 44"/>
                <a:gd name="T69" fmla="*/ 23 h 155"/>
                <a:gd name="T70" fmla="*/ 4 w 44"/>
                <a:gd name="T71" fmla="*/ 17 h 155"/>
                <a:gd name="T72" fmla="*/ 8 w 44"/>
                <a:gd name="T73" fmla="*/ 11 h 155"/>
                <a:gd name="T74" fmla="*/ 14 w 44"/>
                <a:gd name="T75" fmla="*/ 6 h 155"/>
                <a:gd name="T76" fmla="*/ 20 w 44"/>
                <a:gd name="T77" fmla="*/ 3 h 155"/>
                <a:gd name="T78" fmla="*/ 27 w 44"/>
                <a:gd name="T79" fmla="*/ 1 h 155"/>
                <a:gd name="T80" fmla="*/ 35 w 44"/>
                <a:gd name="T81" fmla="*/ 0 h 155"/>
                <a:gd name="T82" fmla="*/ 44 w 44"/>
                <a:gd name="T83" fmla="*/ 0 h 155"/>
                <a:gd name="T84" fmla="*/ 44 w 44"/>
                <a:gd name="T8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4" h="155">
                  <a:moveTo>
                    <a:pt x="44" y="0"/>
                  </a:moveTo>
                  <a:lnTo>
                    <a:pt x="44" y="0"/>
                  </a:lnTo>
                  <a:lnTo>
                    <a:pt x="44" y="19"/>
                  </a:lnTo>
                  <a:lnTo>
                    <a:pt x="44" y="19"/>
                  </a:lnTo>
                  <a:lnTo>
                    <a:pt x="36" y="20"/>
                  </a:lnTo>
                  <a:lnTo>
                    <a:pt x="36" y="20"/>
                  </a:lnTo>
                  <a:lnTo>
                    <a:pt x="30" y="22"/>
                  </a:lnTo>
                  <a:lnTo>
                    <a:pt x="26" y="24"/>
                  </a:lnTo>
                  <a:lnTo>
                    <a:pt x="24" y="28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121"/>
                  </a:lnTo>
                  <a:lnTo>
                    <a:pt x="22" y="121"/>
                  </a:lnTo>
                  <a:lnTo>
                    <a:pt x="24" y="125"/>
                  </a:lnTo>
                  <a:lnTo>
                    <a:pt x="26" y="130"/>
                  </a:lnTo>
                  <a:lnTo>
                    <a:pt x="30" y="133"/>
                  </a:lnTo>
                  <a:lnTo>
                    <a:pt x="36" y="134"/>
                  </a:lnTo>
                  <a:lnTo>
                    <a:pt x="36" y="134"/>
                  </a:lnTo>
                  <a:lnTo>
                    <a:pt x="44" y="134"/>
                  </a:lnTo>
                  <a:lnTo>
                    <a:pt x="44" y="134"/>
                  </a:lnTo>
                  <a:lnTo>
                    <a:pt x="44" y="154"/>
                  </a:lnTo>
                  <a:lnTo>
                    <a:pt x="44" y="154"/>
                  </a:lnTo>
                  <a:lnTo>
                    <a:pt x="36" y="155"/>
                  </a:lnTo>
                  <a:lnTo>
                    <a:pt x="28" y="155"/>
                  </a:lnTo>
                  <a:lnTo>
                    <a:pt x="21" y="152"/>
                  </a:lnTo>
                  <a:lnTo>
                    <a:pt x="15" y="149"/>
                  </a:lnTo>
                  <a:lnTo>
                    <a:pt x="9" y="144"/>
                  </a:lnTo>
                  <a:lnTo>
                    <a:pt x="5" y="138"/>
                  </a:lnTo>
                  <a:lnTo>
                    <a:pt x="2" y="132"/>
                  </a:lnTo>
                  <a:lnTo>
                    <a:pt x="2" y="123"/>
                  </a:lnTo>
                  <a:lnTo>
                    <a:pt x="2" y="123"/>
                  </a:lnTo>
                  <a:lnTo>
                    <a:pt x="0" y="77"/>
                  </a:lnTo>
                  <a:lnTo>
                    <a:pt x="2" y="31"/>
                  </a:lnTo>
                  <a:lnTo>
                    <a:pt x="2" y="31"/>
                  </a:lnTo>
                  <a:lnTo>
                    <a:pt x="2" y="23"/>
                  </a:lnTo>
                  <a:lnTo>
                    <a:pt x="4" y="17"/>
                  </a:lnTo>
                  <a:lnTo>
                    <a:pt x="8" y="11"/>
                  </a:lnTo>
                  <a:lnTo>
                    <a:pt x="14" y="6"/>
                  </a:lnTo>
                  <a:lnTo>
                    <a:pt x="20" y="3"/>
                  </a:lnTo>
                  <a:lnTo>
                    <a:pt x="27" y="1"/>
                  </a:lnTo>
                  <a:lnTo>
                    <a:pt x="35" y="0"/>
                  </a:lnTo>
                  <a:lnTo>
                    <a:pt x="44" y="0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7">
              <a:extLst>
                <a:ext uri="{FF2B5EF4-FFF2-40B4-BE49-F238E27FC236}">
                  <a16:creationId xmlns:a16="http://schemas.microsoft.com/office/drawing/2014/main" id="{A4450A6B-3694-4D37-B744-2D8E1CB99C6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00187" y="5586413"/>
              <a:ext cx="33338" cy="30163"/>
            </a:xfrm>
            <a:custGeom>
              <a:avLst/>
              <a:gdLst>
                <a:gd name="T0" fmla="*/ 0 w 21"/>
                <a:gd name="T1" fmla="*/ 19 h 19"/>
                <a:gd name="T2" fmla="*/ 0 w 21"/>
                <a:gd name="T3" fmla="*/ 19 h 19"/>
                <a:gd name="T4" fmla="*/ 0 w 21"/>
                <a:gd name="T5" fmla="*/ 0 h 19"/>
                <a:gd name="T6" fmla="*/ 0 w 21"/>
                <a:gd name="T7" fmla="*/ 0 h 19"/>
                <a:gd name="T8" fmla="*/ 21 w 21"/>
                <a:gd name="T9" fmla="*/ 0 h 19"/>
                <a:gd name="T10" fmla="*/ 21 w 21"/>
                <a:gd name="T11" fmla="*/ 0 h 19"/>
                <a:gd name="T12" fmla="*/ 21 w 21"/>
                <a:gd name="T13" fmla="*/ 19 h 19"/>
                <a:gd name="T14" fmla="*/ 21 w 21"/>
                <a:gd name="T15" fmla="*/ 19 h 19"/>
                <a:gd name="T16" fmla="*/ 0 w 21"/>
                <a:gd name="T17" fmla="*/ 19 h 19"/>
                <a:gd name="T18" fmla="*/ 0 w 21"/>
                <a:gd name="T1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1" h="19">
                  <a:moveTo>
                    <a:pt x="0" y="19"/>
                  </a:moveTo>
                  <a:lnTo>
                    <a:pt x="0" y="19"/>
                  </a:lnTo>
                  <a:lnTo>
                    <a:pt x="0" y="0"/>
                  </a:lnTo>
                  <a:lnTo>
                    <a:pt x="0" y="0"/>
                  </a:lnTo>
                  <a:lnTo>
                    <a:pt x="21" y="0"/>
                  </a:lnTo>
                  <a:lnTo>
                    <a:pt x="21" y="0"/>
                  </a:lnTo>
                  <a:lnTo>
                    <a:pt x="21" y="19"/>
                  </a:lnTo>
                  <a:lnTo>
                    <a:pt x="21" y="19"/>
                  </a:lnTo>
                  <a:lnTo>
                    <a:pt x="0" y="19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8">
              <a:extLst>
                <a:ext uri="{FF2B5EF4-FFF2-40B4-BE49-F238E27FC236}">
                  <a16:creationId xmlns:a16="http://schemas.microsoft.com/office/drawing/2014/main" id="{AEE8EBF5-EC06-4A7E-AAAD-A5CFCBB9951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560512" y="5584825"/>
              <a:ext cx="34925" cy="34925"/>
            </a:xfrm>
            <a:custGeom>
              <a:avLst/>
              <a:gdLst>
                <a:gd name="T0" fmla="*/ 0 w 22"/>
                <a:gd name="T1" fmla="*/ 0 h 22"/>
                <a:gd name="T2" fmla="*/ 0 w 22"/>
                <a:gd name="T3" fmla="*/ 0 h 22"/>
                <a:gd name="T4" fmla="*/ 22 w 22"/>
                <a:gd name="T5" fmla="*/ 0 h 22"/>
                <a:gd name="T6" fmla="*/ 22 w 22"/>
                <a:gd name="T7" fmla="*/ 0 h 22"/>
                <a:gd name="T8" fmla="*/ 22 w 22"/>
                <a:gd name="T9" fmla="*/ 22 h 22"/>
                <a:gd name="T10" fmla="*/ 22 w 22"/>
                <a:gd name="T11" fmla="*/ 22 h 22"/>
                <a:gd name="T12" fmla="*/ 0 w 22"/>
                <a:gd name="T13" fmla="*/ 22 h 22"/>
                <a:gd name="T14" fmla="*/ 0 w 22"/>
                <a:gd name="T15" fmla="*/ 22 h 22"/>
                <a:gd name="T16" fmla="*/ 0 w 22"/>
                <a:gd name="T17" fmla="*/ 0 h 22"/>
                <a:gd name="T18" fmla="*/ 0 w 22"/>
                <a:gd name="T1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22">
                  <a:moveTo>
                    <a:pt x="0" y="0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9">
              <a:extLst>
                <a:ext uri="{FF2B5EF4-FFF2-40B4-BE49-F238E27FC236}">
                  <a16:creationId xmlns:a16="http://schemas.microsoft.com/office/drawing/2014/main" id="{A40B26A5-960A-49D2-B8F3-68C1920BBB7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1620837" y="5586413"/>
              <a:ext cx="31750" cy="33338"/>
            </a:xfrm>
            <a:custGeom>
              <a:avLst/>
              <a:gdLst>
                <a:gd name="T0" fmla="*/ 20 w 20"/>
                <a:gd name="T1" fmla="*/ 21 h 21"/>
                <a:gd name="T2" fmla="*/ 20 w 20"/>
                <a:gd name="T3" fmla="*/ 21 h 21"/>
                <a:gd name="T4" fmla="*/ 0 w 20"/>
                <a:gd name="T5" fmla="*/ 21 h 21"/>
                <a:gd name="T6" fmla="*/ 0 w 20"/>
                <a:gd name="T7" fmla="*/ 21 h 21"/>
                <a:gd name="T8" fmla="*/ 0 w 20"/>
                <a:gd name="T9" fmla="*/ 0 h 21"/>
                <a:gd name="T10" fmla="*/ 0 w 20"/>
                <a:gd name="T11" fmla="*/ 0 h 21"/>
                <a:gd name="T12" fmla="*/ 20 w 20"/>
                <a:gd name="T13" fmla="*/ 0 h 21"/>
                <a:gd name="T14" fmla="*/ 20 w 20"/>
                <a:gd name="T15" fmla="*/ 0 h 21"/>
                <a:gd name="T16" fmla="*/ 20 w 20"/>
                <a:gd name="T17" fmla="*/ 21 h 21"/>
                <a:gd name="T18" fmla="*/ 20 w 20"/>
                <a:gd name="T1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" h="21">
                  <a:moveTo>
                    <a:pt x="20" y="21"/>
                  </a:moveTo>
                  <a:lnTo>
                    <a:pt x="20" y="21"/>
                  </a:lnTo>
                  <a:lnTo>
                    <a:pt x="0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20" y="21"/>
                  </a:lnTo>
                  <a:close/>
                </a:path>
              </a:pathLst>
            </a:custGeom>
            <a:solidFill>
              <a:srgbClr val="486A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D0A64A2F-B00A-464A-8E2B-F48E61B77913}"/>
              </a:ext>
            </a:extLst>
          </p:cNvPr>
          <p:cNvGrpSpPr/>
          <p:nvPr userDrawn="1"/>
        </p:nvGrpSpPr>
        <p:grpSpPr>
          <a:xfrm rot="20150758">
            <a:off x="6433039" y="-433644"/>
            <a:ext cx="1509308" cy="1589989"/>
            <a:chOff x="-612775" y="963613"/>
            <a:chExt cx="3444876" cy="3629025"/>
          </a:xfrm>
        </p:grpSpPr>
        <p:sp>
          <p:nvSpPr>
            <p:cNvPr id="54" name="Freeform 5">
              <a:extLst>
                <a:ext uri="{FF2B5EF4-FFF2-40B4-BE49-F238E27FC236}">
                  <a16:creationId xmlns:a16="http://schemas.microsoft.com/office/drawing/2014/main" id="{70038CCE-4599-4319-88C5-9EC55AA0C7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575" y="1747838"/>
              <a:ext cx="644525" cy="2060575"/>
            </a:xfrm>
            <a:custGeom>
              <a:avLst/>
              <a:gdLst>
                <a:gd name="T0" fmla="*/ 406 w 406"/>
                <a:gd name="T1" fmla="*/ 0 h 1298"/>
                <a:gd name="T2" fmla="*/ 406 w 406"/>
                <a:gd name="T3" fmla="*/ 1298 h 1298"/>
                <a:gd name="T4" fmla="*/ 0 w 406"/>
                <a:gd name="T5" fmla="*/ 762 h 1298"/>
                <a:gd name="T6" fmla="*/ 406 w 406"/>
                <a:gd name="T7" fmla="*/ 0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6" h="1298">
                  <a:moveTo>
                    <a:pt x="406" y="0"/>
                  </a:moveTo>
                  <a:lnTo>
                    <a:pt x="406" y="1298"/>
                  </a:lnTo>
                  <a:lnTo>
                    <a:pt x="0" y="762"/>
                  </a:lnTo>
                  <a:lnTo>
                    <a:pt x="406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5" name="Freeform 6">
              <a:extLst>
                <a:ext uri="{FF2B5EF4-FFF2-40B4-BE49-F238E27FC236}">
                  <a16:creationId xmlns:a16="http://schemas.microsoft.com/office/drawing/2014/main" id="{9FF3ADFD-32BC-4676-BE36-9BA9324014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1192213"/>
              <a:ext cx="1716088" cy="1765300"/>
            </a:xfrm>
            <a:custGeom>
              <a:avLst/>
              <a:gdLst>
                <a:gd name="T0" fmla="*/ 1081 w 1081"/>
                <a:gd name="T1" fmla="*/ 350 h 1112"/>
                <a:gd name="T2" fmla="*/ 675 w 1081"/>
                <a:gd name="T3" fmla="*/ 1112 h 1112"/>
                <a:gd name="T4" fmla="*/ 0 w 1081"/>
                <a:gd name="T5" fmla="*/ 0 h 1112"/>
                <a:gd name="T6" fmla="*/ 1081 w 1081"/>
                <a:gd name="T7" fmla="*/ 35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112">
                  <a:moveTo>
                    <a:pt x="1081" y="350"/>
                  </a:moveTo>
                  <a:lnTo>
                    <a:pt x="675" y="1112"/>
                  </a:lnTo>
                  <a:lnTo>
                    <a:pt x="0" y="0"/>
                  </a:lnTo>
                  <a:lnTo>
                    <a:pt x="1081" y="35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6" name="Freeform 7">
              <a:extLst>
                <a:ext uri="{FF2B5EF4-FFF2-40B4-BE49-F238E27FC236}">
                  <a16:creationId xmlns:a16="http://schemas.microsoft.com/office/drawing/2014/main" id="{136DC903-7AC7-4FF3-9DD3-3FAE5EA51C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2957513"/>
              <a:ext cx="1716088" cy="1635125"/>
            </a:xfrm>
            <a:custGeom>
              <a:avLst/>
              <a:gdLst>
                <a:gd name="T0" fmla="*/ 675 w 1081"/>
                <a:gd name="T1" fmla="*/ 0 h 1030"/>
                <a:gd name="T2" fmla="*/ 1081 w 1081"/>
                <a:gd name="T3" fmla="*/ 536 h 1030"/>
                <a:gd name="T4" fmla="*/ 0 w 1081"/>
                <a:gd name="T5" fmla="*/ 1030 h 1030"/>
                <a:gd name="T6" fmla="*/ 675 w 1081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1030">
                  <a:moveTo>
                    <a:pt x="675" y="0"/>
                  </a:moveTo>
                  <a:lnTo>
                    <a:pt x="1081" y="536"/>
                  </a:lnTo>
                  <a:lnTo>
                    <a:pt x="0" y="1030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7" name="Freeform 8">
              <a:extLst>
                <a:ext uri="{FF2B5EF4-FFF2-40B4-BE49-F238E27FC236}">
                  <a16:creationId xmlns:a16="http://schemas.microsoft.com/office/drawing/2014/main" id="{7FF7B148-8800-4EBA-817E-C0E5DD817E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013" y="963613"/>
              <a:ext cx="1716088" cy="784225"/>
            </a:xfrm>
            <a:custGeom>
              <a:avLst/>
              <a:gdLst>
                <a:gd name="T0" fmla="*/ 1081 w 1081"/>
                <a:gd name="T1" fmla="*/ 494 h 494"/>
                <a:gd name="T2" fmla="*/ 0 w 1081"/>
                <a:gd name="T3" fmla="*/ 144 h 494"/>
                <a:gd name="T4" fmla="*/ 6 w 1081"/>
                <a:gd name="T5" fmla="*/ 0 h 494"/>
                <a:gd name="T6" fmla="*/ 1081 w 1081"/>
                <a:gd name="T7" fmla="*/ 494 h 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1" h="494">
                  <a:moveTo>
                    <a:pt x="1081" y="494"/>
                  </a:moveTo>
                  <a:lnTo>
                    <a:pt x="0" y="144"/>
                  </a:lnTo>
                  <a:lnTo>
                    <a:pt x="6" y="0"/>
                  </a:lnTo>
                  <a:lnTo>
                    <a:pt x="1081" y="49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8" name="Freeform 9">
              <a:extLst>
                <a:ext uri="{FF2B5EF4-FFF2-40B4-BE49-F238E27FC236}">
                  <a16:creationId xmlns:a16="http://schemas.microsoft.com/office/drawing/2014/main" id="{238E3D90-B243-4981-84C4-B028F0091E8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1192213"/>
              <a:ext cx="2143125" cy="1774825"/>
            </a:xfrm>
            <a:custGeom>
              <a:avLst/>
              <a:gdLst>
                <a:gd name="T0" fmla="*/ 675 w 1350"/>
                <a:gd name="T1" fmla="*/ 0 h 1118"/>
                <a:gd name="T2" fmla="*/ 1350 w 1350"/>
                <a:gd name="T3" fmla="*/ 1112 h 1118"/>
                <a:gd name="T4" fmla="*/ 0 w 1350"/>
                <a:gd name="T5" fmla="*/ 1118 h 1118"/>
                <a:gd name="T6" fmla="*/ 675 w 1350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118">
                  <a:moveTo>
                    <a:pt x="675" y="0"/>
                  </a:moveTo>
                  <a:lnTo>
                    <a:pt x="1350" y="1112"/>
                  </a:lnTo>
                  <a:lnTo>
                    <a:pt x="0" y="1118"/>
                  </a:lnTo>
                  <a:lnTo>
                    <a:pt x="67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59" name="Freeform 10">
              <a:extLst>
                <a:ext uri="{FF2B5EF4-FFF2-40B4-BE49-F238E27FC236}">
                  <a16:creationId xmlns:a16="http://schemas.microsoft.com/office/drawing/2014/main" id="{9B12E47F-2FA7-4785-9DB4-B83A1E64E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2957513"/>
              <a:ext cx="2143125" cy="1635125"/>
            </a:xfrm>
            <a:custGeom>
              <a:avLst/>
              <a:gdLst>
                <a:gd name="T0" fmla="*/ 1350 w 1350"/>
                <a:gd name="T1" fmla="*/ 0 h 1030"/>
                <a:gd name="T2" fmla="*/ 675 w 1350"/>
                <a:gd name="T3" fmla="*/ 1030 h 1030"/>
                <a:gd name="T4" fmla="*/ 0 w 1350"/>
                <a:gd name="T5" fmla="*/ 6 h 1030"/>
                <a:gd name="T6" fmla="*/ 1350 w 1350"/>
                <a:gd name="T7" fmla="*/ 0 h 1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50" h="1030">
                  <a:moveTo>
                    <a:pt x="1350" y="0"/>
                  </a:moveTo>
                  <a:lnTo>
                    <a:pt x="675" y="1030"/>
                  </a:lnTo>
                  <a:lnTo>
                    <a:pt x="0" y="6"/>
                  </a:lnTo>
                  <a:lnTo>
                    <a:pt x="135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8039B3D8-EA70-4A75-9C12-0A323E2E4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963613"/>
              <a:ext cx="1738313" cy="774700"/>
            </a:xfrm>
            <a:custGeom>
              <a:avLst/>
              <a:gdLst>
                <a:gd name="T0" fmla="*/ 1095 w 1095"/>
                <a:gd name="T1" fmla="*/ 0 h 488"/>
                <a:gd name="T2" fmla="*/ 1089 w 1095"/>
                <a:gd name="T3" fmla="*/ 144 h 488"/>
                <a:gd name="T4" fmla="*/ 0 w 1095"/>
                <a:gd name="T5" fmla="*/ 488 h 488"/>
                <a:gd name="T6" fmla="*/ 1095 w 1095"/>
                <a:gd name="T7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5" h="488">
                  <a:moveTo>
                    <a:pt x="1095" y="0"/>
                  </a:moveTo>
                  <a:lnTo>
                    <a:pt x="1089" y="144"/>
                  </a:lnTo>
                  <a:lnTo>
                    <a:pt x="0" y="488"/>
                  </a:lnTo>
                  <a:lnTo>
                    <a:pt x="1095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E3F6A720-B54D-41E0-8C96-A32F4E1C18D2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192213"/>
              <a:ext cx="1728788" cy="1774825"/>
            </a:xfrm>
            <a:custGeom>
              <a:avLst/>
              <a:gdLst>
                <a:gd name="T0" fmla="*/ 1089 w 1089"/>
                <a:gd name="T1" fmla="*/ 0 h 1118"/>
                <a:gd name="T2" fmla="*/ 414 w 1089"/>
                <a:gd name="T3" fmla="*/ 1118 h 1118"/>
                <a:gd name="T4" fmla="*/ 0 w 1089"/>
                <a:gd name="T5" fmla="*/ 344 h 1118"/>
                <a:gd name="T6" fmla="*/ 1089 w 1089"/>
                <a:gd name="T7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118">
                  <a:moveTo>
                    <a:pt x="1089" y="0"/>
                  </a:moveTo>
                  <a:lnTo>
                    <a:pt x="414" y="1118"/>
                  </a:lnTo>
                  <a:lnTo>
                    <a:pt x="0" y="344"/>
                  </a:lnTo>
                  <a:lnTo>
                    <a:pt x="1089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2" name="Freeform 13">
              <a:extLst>
                <a:ext uri="{FF2B5EF4-FFF2-40B4-BE49-F238E27FC236}">
                  <a16:creationId xmlns:a16="http://schemas.microsoft.com/office/drawing/2014/main" id="{1C5062A7-B836-49EE-B122-440BB9CE43B7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2967038"/>
              <a:ext cx="1728788" cy="1625600"/>
            </a:xfrm>
            <a:custGeom>
              <a:avLst/>
              <a:gdLst>
                <a:gd name="T0" fmla="*/ 414 w 1089"/>
                <a:gd name="T1" fmla="*/ 0 h 1024"/>
                <a:gd name="T2" fmla="*/ 1089 w 1089"/>
                <a:gd name="T3" fmla="*/ 1024 h 1024"/>
                <a:gd name="T4" fmla="*/ 0 w 1089"/>
                <a:gd name="T5" fmla="*/ 562 h 1024"/>
                <a:gd name="T6" fmla="*/ 414 w 1089"/>
                <a:gd name="T7" fmla="*/ 0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9" h="1024">
                  <a:moveTo>
                    <a:pt x="414" y="0"/>
                  </a:moveTo>
                  <a:lnTo>
                    <a:pt x="1089" y="1024"/>
                  </a:lnTo>
                  <a:lnTo>
                    <a:pt x="0" y="562"/>
                  </a:lnTo>
                  <a:lnTo>
                    <a:pt x="414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3" name="Freeform 14">
              <a:extLst>
                <a:ext uri="{FF2B5EF4-FFF2-40B4-BE49-F238E27FC236}">
                  <a16:creationId xmlns:a16="http://schemas.microsoft.com/office/drawing/2014/main" id="{7F26F4D5-25E6-4EE0-AAA1-7012D5D405F5}"/>
                </a:ext>
              </a:extLst>
            </p:cNvPr>
            <p:cNvSpPr>
              <a:spLocks/>
            </p:cNvSpPr>
            <p:nvPr/>
          </p:nvSpPr>
          <p:spPr bwMode="auto">
            <a:xfrm>
              <a:off x="-612775" y="1738313"/>
              <a:ext cx="657225" cy="2120900"/>
            </a:xfrm>
            <a:custGeom>
              <a:avLst/>
              <a:gdLst>
                <a:gd name="T0" fmla="*/ 0 w 414"/>
                <a:gd name="T1" fmla="*/ 0 h 1336"/>
                <a:gd name="T2" fmla="*/ 414 w 414"/>
                <a:gd name="T3" fmla="*/ 774 h 1336"/>
                <a:gd name="T4" fmla="*/ 0 w 414"/>
                <a:gd name="T5" fmla="*/ 1336 h 1336"/>
                <a:gd name="T6" fmla="*/ 0 w 414"/>
                <a:gd name="T7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1336">
                  <a:moveTo>
                    <a:pt x="0" y="0"/>
                  </a:moveTo>
                  <a:lnTo>
                    <a:pt x="414" y="774"/>
                  </a:lnTo>
                  <a:lnTo>
                    <a:pt x="0" y="1336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  <p:sp>
          <p:nvSpPr>
            <p:cNvPr id="64" name="Freeform 15">
              <a:extLst>
                <a:ext uri="{FF2B5EF4-FFF2-40B4-BE49-F238E27FC236}">
                  <a16:creationId xmlns:a16="http://schemas.microsoft.com/office/drawing/2014/main" id="{7025C30A-7589-4D37-9329-CCE1847EC5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113" y="963613"/>
              <a:ext cx="2055813" cy="1358900"/>
            </a:xfrm>
            <a:custGeom>
              <a:avLst/>
              <a:gdLst>
                <a:gd name="T0" fmla="*/ 546 w 1295"/>
                <a:gd name="T1" fmla="*/ 164 h 856"/>
                <a:gd name="T2" fmla="*/ 106 w 1295"/>
                <a:gd name="T3" fmla="*/ 856 h 856"/>
                <a:gd name="T4" fmla="*/ 516 w 1295"/>
                <a:gd name="T5" fmla="*/ 154 h 856"/>
                <a:gd name="T6" fmla="*/ 0 w 1295"/>
                <a:gd name="T7" fmla="*/ 312 h 856"/>
                <a:gd name="T8" fmla="*/ 530 w 1295"/>
                <a:gd name="T9" fmla="*/ 130 h 856"/>
                <a:gd name="T10" fmla="*/ 542 w 1295"/>
                <a:gd name="T11" fmla="*/ 0 h 856"/>
                <a:gd name="T12" fmla="*/ 568 w 1295"/>
                <a:gd name="T13" fmla="*/ 134 h 856"/>
                <a:gd name="T14" fmla="*/ 1295 w 1295"/>
                <a:gd name="T15" fmla="*/ 388 h 856"/>
                <a:gd name="T16" fmla="*/ 584 w 1295"/>
                <a:gd name="T17" fmla="*/ 162 h 856"/>
                <a:gd name="T18" fmla="*/ 886 w 1295"/>
                <a:gd name="T19" fmla="*/ 722 h 856"/>
                <a:gd name="T20" fmla="*/ 546 w 1295"/>
                <a:gd name="T21" fmla="*/ 164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95" h="856">
                  <a:moveTo>
                    <a:pt x="546" y="164"/>
                  </a:moveTo>
                  <a:lnTo>
                    <a:pt x="106" y="856"/>
                  </a:lnTo>
                  <a:lnTo>
                    <a:pt x="516" y="154"/>
                  </a:lnTo>
                  <a:lnTo>
                    <a:pt x="0" y="312"/>
                  </a:lnTo>
                  <a:lnTo>
                    <a:pt x="530" y="130"/>
                  </a:lnTo>
                  <a:lnTo>
                    <a:pt x="542" y="0"/>
                  </a:lnTo>
                  <a:lnTo>
                    <a:pt x="568" y="134"/>
                  </a:lnTo>
                  <a:lnTo>
                    <a:pt x="1295" y="388"/>
                  </a:lnTo>
                  <a:lnTo>
                    <a:pt x="584" y="162"/>
                  </a:lnTo>
                  <a:lnTo>
                    <a:pt x="886" y="722"/>
                  </a:lnTo>
                  <a:lnTo>
                    <a:pt x="546" y="164"/>
                  </a:lnTo>
                  <a:close/>
                </a:path>
              </a:pathLst>
            </a:custGeom>
            <a:gradFill flip="none" rotWithShape="1">
              <a:gsLst>
                <a:gs pos="23000">
                  <a:schemeClr val="accent1"/>
                </a:gs>
                <a:gs pos="100000">
                  <a:srgbClr val="30C4D4"/>
                </a:gs>
              </a:gsLst>
              <a:lin ang="16200000" scaled="1"/>
              <a:tileRect/>
            </a:gra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he-IL"/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2118873-60F4-4B72-A98C-FE3D5A1F0F79}"/>
              </a:ext>
            </a:extLst>
          </p:cNvPr>
          <p:cNvGrpSpPr/>
          <p:nvPr userDrawn="1"/>
        </p:nvGrpSpPr>
        <p:grpSpPr>
          <a:xfrm>
            <a:off x="-71372" y="1448553"/>
            <a:ext cx="1973242" cy="1548323"/>
            <a:chOff x="-1245295" y="2706005"/>
            <a:chExt cx="3494385" cy="2741903"/>
          </a:xfrm>
        </p:grpSpPr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E2F277B4-826F-4793-9697-F149E3319C65}"/>
                </a:ext>
              </a:extLst>
            </p:cNvPr>
            <p:cNvSpPr/>
            <p:nvPr/>
          </p:nvSpPr>
          <p:spPr>
            <a:xfrm rot="20772803">
              <a:off x="-1245295" y="3726887"/>
              <a:ext cx="3144440" cy="1721021"/>
            </a:xfrm>
            <a:prstGeom prst="ellipse">
              <a:avLst/>
            </a:prstGeom>
            <a:solidFill>
              <a:srgbClr val="003466">
                <a:alpha val="58039"/>
              </a:srgb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grpSp>
          <p:nvGrpSpPr>
            <p:cNvPr id="67" name="Group 18">
              <a:extLst>
                <a:ext uri="{FF2B5EF4-FFF2-40B4-BE49-F238E27FC236}">
                  <a16:creationId xmlns:a16="http://schemas.microsoft.com/office/drawing/2014/main" id="{91DCBBC9-D7A2-43B6-B56C-2C8C53F3EFB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-407858" y="2706005"/>
              <a:ext cx="2656948" cy="2101055"/>
              <a:chOff x="1427" y="471"/>
              <a:chExt cx="2906" cy="2298"/>
            </a:xfrm>
          </p:grpSpPr>
          <p:sp>
            <p:nvSpPr>
              <p:cNvPr id="68" name="Freeform 19">
                <a:extLst>
                  <a:ext uri="{FF2B5EF4-FFF2-40B4-BE49-F238E27FC236}">
                    <a16:creationId xmlns:a16="http://schemas.microsoft.com/office/drawing/2014/main" id="{D5B9B7AB-A50C-4304-B537-E1C05C909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1" y="805"/>
                <a:ext cx="2404" cy="1848"/>
              </a:xfrm>
              <a:custGeom>
                <a:avLst/>
                <a:gdLst>
                  <a:gd name="T0" fmla="*/ 2080 w 2404"/>
                  <a:gd name="T1" fmla="*/ 138 h 1848"/>
                  <a:gd name="T2" fmla="*/ 2054 w 2404"/>
                  <a:gd name="T3" fmla="*/ 253 h 1848"/>
                  <a:gd name="T4" fmla="*/ 1986 w 2404"/>
                  <a:gd name="T5" fmla="*/ 391 h 1848"/>
                  <a:gd name="T6" fmla="*/ 1850 w 2404"/>
                  <a:gd name="T7" fmla="*/ 569 h 1848"/>
                  <a:gd name="T8" fmla="*/ 1664 w 2404"/>
                  <a:gd name="T9" fmla="*/ 749 h 1848"/>
                  <a:gd name="T10" fmla="*/ 1098 w 2404"/>
                  <a:gd name="T11" fmla="*/ 1125 h 1848"/>
                  <a:gd name="T12" fmla="*/ 676 w 2404"/>
                  <a:gd name="T13" fmla="*/ 1291 h 1848"/>
                  <a:gd name="T14" fmla="*/ 400 w 2404"/>
                  <a:gd name="T15" fmla="*/ 1345 h 1848"/>
                  <a:gd name="T16" fmla="*/ 276 w 2404"/>
                  <a:gd name="T17" fmla="*/ 1347 h 1848"/>
                  <a:gd name="T18" fmla="*/ 152 w 2404"/>
                  <a:gd name="T19" fmla="*/ 1327 h 1848"/>
                  <a:gd name="T20" fmla="*/ 88 w 2404"/>
                  <a:gd name="T21" fmla="*/ 1299 h 1848"/>
                  <a:gd name="T22" fmla="*/ 24 w 2404"/>
                  <a:gd name="T23" fmla="*/ 1251 h 1848"/>
                  <a:gd name="T24" fmla="*/ 320 w 2404"/>
                  <a:gd name="T25" fmla="*/ 1774 h 1848"/>
                  <a:gd name="T26" fmla="*/ 340 w 2404"/>
                  <a:gd name="T27" fmla="*/ 1798 h 1848"/>
                  <a:gd name="T28" fmla="*/ 358 w 2404"/>
                  <a:gd name="T29" fmla="*/ 1812 h 1848"/>
                  <a:gd name="T30" fmla="*/ 386 w 2404"/>
                  <a:gd name="T31" fmla="*/ 1828 h 1848"/>
                  <a:gd name="T32" fmla="*/ 406 w 2404"/>
                  <a:gd name="T33" fmla="*/ 1834 h 1848"/>
                  <a:gd name="T34" fmla="*/ 436 w 2404"/>
                  <a:gd name="T35" fmla="*/ 1842 h 1848"/>
                  <a:gd name="T36" fmla="*/ 462 w 2404"/>
                  <a:gd name="T37" fmla="*/ 1846 h 1848"/>
                  <a:gd name="T38" fmla="*/ 508 w 2404"/>
                  <a:gd name="T39" fmla="*/ 1848 h 1848"/>
                  <a:gd name="T40" fmla="*/ 550 w 2404"/>
                  <a:gd name="T41" fmla="*/ 1848 h 1848"/>
                  <a:gd name="T42" fmla="*/ 582 w 2404"/>
                  <a:gd name="T43" fmla="*/ 1846 h 1848"/>
                  <a:gd name="T44" fmla="*/ 616 w 2404"/>
                  <a:gd name="T45" fmla="*/ 1842 h 1848"/>
                  <a:gd name="T46" fmla="*/ 678 w 2404"/>
                  <a:gd name="T47" fmla="*/ 1832 h 1848"/>
                  <a:gd name="T48" fmla="*/ 736 w 2404"/>
                  <a:gd name="T49" fmla="*/ 1820 h 1848"/>
                  <a:gd name="T50" fmla="*/ 830 w 2404"/>
                  <a:gd name="T51" fmla="*/ 1796 h 1848"/>
                  <a:gd name="T52" fmla="*/ 886 w 2404"/>
                  <a:gd name="T53" fmla="*/ 1778 h 1848"/>
                  <a:gd name="T54" fmla="*/ 946 w 2404"/>
                  <a:gd name="T55" fmla="*/ 1756 h 1848"/>
                  <a:gd name="T56" fmla="*/ 1010 w 2404"/>
                  <a:gd name="T57" fmla="*/ 1734 h 1848"/>
                  <a:gd name="T58" fmla="*/ 1066 w 2404"/>
                  <a:gd name="T59" fmla="*/ 1710 h 1848"/>
                  <a:gd name="T60" fmla="*/ 1112 w 2404"/>
                  <a:gd name="T61" fmla="*/ 1692 h 1848"/>
                  <a:gd name="T62" fmla="*/ 1148 w 2404"/>
                  <a:gd name="T63" fmla="*/ 1676 h 1848"/>
                  <a:gd name="T64" fmla="*/ 1190 w 2404"/>
                  <a:gd name="T65" fmla="*/ 1656 h 1848"/>
                  <a:gd name="T66" fmla="*/ 1216 w 2404"/>
                  <a:gd name="T67" fmla="*/ 1646 h 1848"/>
                  <a:gd name="T68" fmla="*/ 1238 w 2404"/>
                  <a:gd name="T69" fmla="*/ 1634 h 1848"/>
                  <a:gd name="T70" fmla="*/ 1272 w 2404"/>
                  <a:gd name="T71" fmla="*/ 1618 h 1848"/>
                  <a:gd name="T72" fmla="*/ 1310 w 2404"/>
                  <a:gd name="T73" fmla="*/ 1598 h 1848"/>
                  <a:gd name="T74" fmla="*/ 1372 w 2404"/>
                  <a:gd name="T75" fmla="*/ 1568 h 1848"/>
                  <a:gd name="T76" fmla="*/ 1422 w 2404"/>
                  <a:gd name="T77" fmla="*/ 1540 h 1848"/>
                  <a:gd name="T78" fmla="*/ 1464 w 2404"/>
                  <a:gd name="T79" fmla="*/ 1516 h 1848"/>
                  <a:gd name="T80" fmla="*/ 1494 w 2404"/>
                  <a:gd name="T81" fmla="*/ 1500 h 1848"/>
                  <a:gd name="T82" fmla="*/ 1518 w 2404"/>
                  <a:gd name="T83" fmla="*/ 1484 h 1848"/>
                  <a:gd name="T84" fmla="*/ 1544 w 2404"/>
                  <a:gd name="T85" fmla="*/ 1470 h 1848"/>
                  <a:gd name="T86" fmla="*/ 1574 w 2404"/>
                  <a:gd name="T87" fmla="*/ 1452 h 1848"/>
                  <a:gd name="T88" fmla="*/ 1604 w 2404"/>
                  <a:gd name="T89" fmla="*/ 1432 h 1848"/>
                  <a:gd name="T90" fmla="*/ 1634 w 2404"/>
                  <a:gd name="T91" fmla="*/ 1414 h 1848"/>
                  <a:gd name="T92" fmla="*/ 1664 w 2404"/>
                  <a:gd name="T93" fmla="*/ 1394 h 1848"/>
                  <a:gd name="T94" fmla="*/ 1702 w 2404"/>
                  <a:gd name="T95" fmla="*/ 1369 h 1848"/>
                  <a:gd name="T96" fmla="*/ 1746 w 2404"/>
                  <a:gd name="T97" fmla="*/ 1339 h 1848"/>
                  <a:gd name="T98" fmla="*/ 1802 w 2404"/>
                  <a:gd name="T99" fmla="*/ 1301 h 1848"/>
                  <a:gd name="T100" fmla="*/ 1864 w 2404"/>
                  <a:gd name="T101" fmla="*/ 1255 h 1848"/>
                  <a:gd name="T102" fmla="*/ 1904 w 2404"/>
                  <a:gd name="T103" fmla="*/ 1225 h 1848"/>
                  <a:gd name="T104" fmla="*/ 1962 w 2404"/>
                  <a:gd name="T105" fmla="*/ 1179 h 1848"/>
                  <a:gd name="T106" fmla="*/ 2008 w 2404"/>
                  <a:gd name="T107" fmla="*/ 1141 h 1848"/>
                  <a:gd name="T108" fmla="*/ 2074 w 2404"/>
                  <a:gd name="T109" fmla="*/ 1083 h 1848"/>
                  <a:gd name="T110" fmla="*/ 2126 w 2404"/>
                  <a:gd name="T111" fmla="*/ 1035 h 1848"/>
                  <a:gd name="T112" fmla="*/ 2174 w 2404"/>
                  <a:gd name="T113" fmla="*/ 987 h 1848"/>
                  <a:gd name="T114" fmla="*/ 2240 w 2404"/>
                  <a:gd name="T115" fmla="*/ 915 h 1848"/>
                  <a:gd name="T116" fmla="*/ 2340 w 2404"/>
                  <a:gd name="T117" fmla="*/ 783 h 1848"/>
                  <a:gd name="T118" fmla="*/ 2382 w 2404"/>
                  <a:gd name="T119" fmla="*/ 703 h 1848"/>
                  <a:gd name="T120" fmla="*/ 2402 w 2404"/>
                  <a:gd name="T121" fmla="*/ 625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04" h="1848">
                    <a:moveTo>
                      <a:pt x="2056" y="16"/>
                    </a:moveTo>
                    <a:lnTo>
                      <a:pt x="2056" y="16"/>
                    </a:lnTo>
                    <a:lnTo>
                      <a:pt x="2064" y="34"/>
                    </a:lnTo>
                    <a:lnTo>
                      <a:pt x="2064" y="34"/>
                    </a:lnTo>
                    <a:lnTo>
                      <a:pt x="2070" y="54"/>
                    </a:lnTo>
                    <a:lnTo>
                      <a:pt x="2070" y="54"/>
                    </a:lnTo>
                    <a:lnTo>
                      <a:pt x="2076" y="72"/>
                    </a:lnTo>
                    <a:lnTo>
                      <a:pt x="2076" y="72"/>
                    </a:lnTo>
                    <a:lnTo>
                      <a:pt x="2078" y="92"/>
                    </a:lnTo>
                    <a:lnTo>
                      <a:pt x="2078" y="92"/>
                    </a:lnTo>
                    <a:lnTo>
                      <a:pt x="2078" y="94"/>
                    </a:lnTo>
                    <a:lnTo>
                      <a:pt x="2078" y="94"/>
                    </a:lnTo>
                    <a:lnTo>
                      <a:pt x="2080" y="114"/>
                    </a:lnTo>
                    <a:lnTo>
                      <a:pt x="2080" y="114"/>
                    </a:lnTo>
                    <a:lnTo>
                      <a:pt x="2080" y="118"/>
                    </a:lnTo>
                    <a:lnTo>
                      <a:pt x="2080" y="118"/>
                    </a:lnTo>
                    <a:lnTo>
                      <a:pt x="2080" y="136"/>
                    </a:lnTo>
                    <a:lnTo>
                      <a:pt x="2080" y="136"/>
                    </a:lnTo>
                    <a:lnTo>
                      <a:pt x="2080" y="138"/>
                    </a:lnTo>
                    <a:lnTo>
                      <a:pt x="2080" y="138"/>
                    </a:lnTo>
                    <a:lnTo>
                      <a:pt x="2078" y="156"/>
                    </a:lnTo>
                    <a:lnTo>
                      <a:pt x="2078" y="156"/>
                    </a:lnTo>
                    <a:lnTo>
                      <a:pt x="2076" y="162"/>
                    </a:lnTo>
                    <a:lnTo>
                      <a:pt x="2076" y="162"/>
                    </a:lnTo>
                    <a:lnTo>
                      <a:pt x="2074" y="180"/>
                    </a:lnTo>
                    <a:lnTo>
                      <a:pt x="2074" y="180"/>
                    </a:lnTo>
                    <a:lnTo>
                      <a:pt x="2072" y="184"/>
                    </a:lnTo>
                    <a:lnTo>
                      <a:pt x="2072" y="184"/>
                    </a:lnTo>
                    <a:lnTo>
                      <a:pt x="2070" y="202"/>
                    </a:lnTo>
                    <a:lnTo>
                      <a:pt x="2070" y="202"/>
                    </a:lnTo>
                    <a:lnTo>
                      <a:pt x="2068" y="206"/>
                    </a:lnTo>
                    <a:lnTo>
                      <a:pt x="2068" y="206"/>
                    </a:lnTo>
                    <a:lnTo>
                      <a:pt x="2062" y="226"/>
                    </a:lnTo>
                    <a:lnTo>
                      <a:pt x="2062" y="226"/>
                    </a:lnTo>
                    <a:lnTo>
                      <a:pt x="2062" y="230"/>
                    </a:lnTo>
                    <a:lnTo>
                      <a:pt x="2062" y="230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54" y="253"/>
                    </a:lnTo>
                    <a:lnTo>
                      <a:pt x="2046" y="273"/>
                    </a:lnTo>
                    <a:lnTo>
                      <a:pt x="2046" y="273"/>
                    </a:lnTo>
                    <a:lnTo>
                      <a:pt x="2044" y="279"/>
                    </a:lnTo>
                    <a:lnTo>
                      <a:pt x="2044" y="279"/>
                    </a:lnTo>
                    <a:lnTo>
                      <a:pt x="2036" y="299"/>
                    </a:lnTo>
                    <a:lnTo>
                      <a:pt x="2036" y="299"/>
                    </a:lnTo>
                    <a:lnTo>
                      <a:pt x="2022" y="325"/>
                    </a:lnTo>
                    <a:lnTo>
                      <a:pt x="2022" y="325"/>
                    </a:lnTo>
                    <a:lnTo>
                      <a:pt x="2018" y="333"/>
                    </a:lnTo>
                    <a:lnTo>
                      <a:pt x="2018" y="333"/>
                    </a:lnTo>
                    <a:lnTo>
                      <a:pt x="2008" y="353"/>
                    </a:lnTo>
                    <a:lnTo>
                      <a:pt x="2008" y="353"/>
                    </a:lnTo>
                    <a:lnTo>
                      <a:pt x="2002" y="363"/>
                    </a:lnTo>
                    <a:lnTo>
                      <a:pt x="2002" y="363"/>
                    </a:lnTo>
                    <a:lnTo>
                      <a:pt x="1990" y="381"/>
                    </a:lnTo>
                    <a:lnTo>
                      <a:pt x="1990" y="381"/>
                    </a:lnTo>
                    <a:lnTo>
                      <a:pt x="1986" y="391"/>
                    </a:lnTo>
                    <a:lnTo>
                      <a:pt x="1986" y="391"/>
                    </a:lnTo>
                    <a:lnTo>
                      <a:pt x="1972" y="411"/>
                    </a:lnTo>
                    <a:lnTo>
                      <a:pt x="1972" y="411"/>
                    </a:lnTo>
                    <a:lnTo>
                      <a:pt x="1968" y="419"/>
                    </a:lnTo>
                    <a:lnTo>
                      <a:pt x="1968" y="419"/>
                    </a:lnTo>
                    <a:lnTo>
                      <a:pt x="1926" y="477"/>
                    </a:lnTo>
                    <a:lnTo>
                      <a:pt x="1926" y="477"/>
                    </a:lnTo>
                    <a:lnTo>
                      <a:pt x="1924" y="479"/>
                    </a:lnTo>
                    <a:lnTo>
                      <a:pt x="1924" y="479"/>
                    </a:lnTo>
                    <a:lnTo>
                      <a:pt x="1902" y="507"/>
                    </a:lnTo>
                    <a:lnTo>
                      <a:pt x="1902" y="507"/>
                    </a:lnTo>
                    <a:lnTo>
                      <a:pt x="1900" y="509"/>
                    </a:lnTo>
                    <a:lnTo>
                      <a:pt x="1900" y="509"/>
                    </a:lnTo>
                    <a:lnTo>
                      <a:pt x="1876" y="539"/>
                    </a:lnTo>
                    <a:lnTo>
                      <a:pt x="1876" y="539"/>
                    </a:lnTo>
                    <a:lnTo>
                      <a:pt x="1874" y="541"/>
                    </a:lnTo>
                    <a:lnTo>
                      <a:pt x="1874" y="541"/>
                    </a:lnTo>
                    <a:lnTo>
                      <a:pt x="1850" y="569"/>
                    </a:lnTo>
                    <a:lnTo>
                      <a:pt x="1850" y="569"/>
                    </a:lnTo>
                    <a:lnTo>
                      <a:pt x="1848" y="571"/>
                    </a:lnTo>
                    <a:lnTo>
                      <a:pt x="1848" y="571"/>
                    </a:lnTo>
                    <a:lnTo>
                      <a:pt x="1822" y="599"/>
                    </a:lnTo>
                    <a:lnTo>
                      <a:pt x="1822" y="599"/>
                    </a:lnTo>
                    <a:lnTo>
                      <a:pt x="1820" y="601"/>
                    </a:lnTo>
                    <a:lnTo>
                      <a:pt x="1820" y="601"/>
                    </a:lnTo>
                    <a:lnTo>
                      <a:pt x="1778" y="645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730" y="691"/>
                    </a:lnTo>
                    <a:lnTo>
                      <a:pt x="1698" y="719"/>
                    </a:lnTo>
                    <a:lnTo>
                      <a:pt x="1698" y="719"/>
                    </a:lnTo>
                    <a:lnTo>
                      <a:pt x="1698" y="721"/>
                    </a:lnTo>
                    <a:lnTo>
                      <a:pt x="1698" y="721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64" y="749"/>
                    </a:lnTo>
                    <a:lnTo>
                      <a:pt x="1630" y="779"/>
                    </a:lnTo>
                    <a:lnTo>
                      <a:pt x="1630" y="779"/>
                    </a:lnTo>
                    <a:lnTo>
                      <a:pt x="1628" y="779"/>
                    </a:lnTo>
                    <a:lnTo>
                      <a:pt x="1628" y="779"/>
                    </a:lnTo>
                    <a:lnTo>
                      <a:pt x="1594" y="807"/>
                    </a:lnTo>
                    <a:lnTo>
                      <a:pt x="1594" y="807"/>
                    </a:lnTo>
                    <a:lnTo>
                      <a:pt x="1594" y="809"/>
                    </a:lnTo>
                    <a:lnTo>
                      <a:pt x="1594" y="809"/>
                    </a:lnTo>
                    <a:lnTo>
                      <a:pt x="1538" y="851"/>
                    </a:lnTo>
                    <a:lnTo>
                      <a:pt x="1480" y="893"/>
                    </a:lnTo>
                    <a:lnTo>
                      <a:pt x="1420" y="935"/>
                    </a:lnTo>
                    <a:lnTo>
                      <a:pt x="1358" y="977"/>
                    </a:lnTo>
                    <a:lnTo>
                      <a:pt x="1358" y="977"/>
                    </a:lnTo>
                    <a:lnTo>
                      <a:pt x="1314" y="1003"/>
                    </a:lnTo>
                    <a:lnTo>
                      <a:pt x="1314" y="1003"/>
                    </a:lnTo>
                    <a:lnTo>
                      <a:pt x="1260" y="1035"/>
                    </a:lnTo>
                    <a:lnTo>
                      <a:pt x="1206" y="1067"/>
                    </a:lnTo>
                    <a:lnTo>
                      <a:pt x="1152" y="1097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98" y="1125"/>
                    </a:lnTo>
                    <a:lnTo>
                      <a:pt x="1056" y="1145"/>
                    </a:lnTo>
                    <a:lnTo>
                      <a:pt x="1056" y="1145"/>
                    </a:lnTo>
                    <a:lnTo>
                      <a:pt x="1054" y="1145"/>
                    </a:lnTo>
                    <a:lnTo>
                      <a:pt x="1054" y="114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70" y="1185"/>
                    </a:lnTo>
                    <a:lnTo>
                      <a:pt x="906" y="1213"/>
                    </a:lnTo>
                    <a:lnTo>
                      <a:pt x="842" y="1237"/>
                    </a:lnTo>
                    <a:lnTo>
                      <a:pt x="778" y="125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716" y="1279"/>
                    </a:lnTo>
                    <a:lnTo>
                      <a:pt x="676" y="1291"/>
                    </a:lnTo>
                    <a:lnTo>
                      <a:pt x="676" y="1291"/>
                    </a:lnTo>
                    <a:lnTo>
                      <a:pt x="674" y="1293"/>
                    </a:lnTo>
                    <a:lnTo>
                      <a:pt x="674" y="1293"/>
                    </a:lnTo>
                    <a:lnTo>
                      <a:pt x="636" y="1303"/>
                    </a:lnTo>
                    <a:lnTo>
                      <a:pt x="636" y="1303"/>
                    </a:lnTo>
                    <a:lnTo>
                      <a:pt x="634" y="1303"/>
                    </a:lnTo>
                    <a:lnTo>
                      <a:pt x="634" y="130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94" y="1313"/>
                    </a:lnTo>
                    <a:lnTo>
                      <a:pt x="554" y="1321"/>
                    </a:lnTo>
                    <a:lnTo>
                      <a:pt x="554" y="1321"/>
                    </a:lnTo>
                    <a:lnTo>
                      <a:pt x="554" y="1323"/>
                    </a:lnTo>
                    <a:lnTo>
                      <a:pt x="554" y="1323"/>
                    </a:lnTo>
                    <a:lnTo>
                      <a:pt x="476" y="1337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400" y="1345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64" y="1347"/>
                    </a:lnTo>
                    <a:lnTo>
                      <a:pt x="330" y="1349"/>
                    </a:lnTo>
                    <a:lnTo>
                      <a:pt x="330" y="1349"/>
                    </a:lnTo>
                    <a:lnTo>
                      <a:pt x="328" y="1349"/>
                    </a:lnTo>
                    <a:lnTo>
                      <a:pt x="328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312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94" y="1349"/>
                    </a:lnTo>
                    <a:lnTo>
                      <a:pt x="278" y="1347"/>
                    </a:lnTo>
                    <a:lnTo>
                      <a:pt x="278" y="1347"/>
                    </a:lnTo>
                    <a:lnTo>
                      <a:pt x="276" y="1347"/>
                    </a:lnTo>
                    <a:lnTo>
                      <a:pt x="276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60" y="1347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28" y="1343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212" y="134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66" y="1331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52" y="1327"/>
                    </a:lnTo>
                    <a:lnTo>
                      <a:pt x="138" y="1323"/>
                    </a:lnTo>
                    <a:lnTo>
                      <a:pt x="138" y="1323"/>
                    </a:lnTo>
                    <a:lnTo>
                      <a:pt x="138" y="1321"/>
                    </a:lnTo>
                    <a:lnTo>
                      <a:pt x="138" y="1321"/>
                    </a:lnTo>
                    <a:lnTo>
                      <a:pt x="126" y="1317"/>
                    </a:lnTo>
                    <a:lnTo>
                      <a:pt x="126" y="1317"/>
                    </a:lnTo>
                    <a:lnTo>
                      <a:pt x="124" y="1317"/>
                    </a:lnTo>
                    <a:lnTo>
                      <a:pt x="124" y="1317"/>
                    </a:lnTo>
                    <a:lnTo>
                      <a:pt x="112" y="1311"/>
                    </a:lnTo>
                    <a:lnTo>
                      <a:pt x="112" y="1311"/>
                    </a:lnTo>
                    <a:lnTo>
                      <a:pt x="110" y="1311"/>
                    </a:lnTo>
                    <a:lnTo>
                      <a:pt x="110" y="1311"/>
                    </a:lnTo>
                    <a:lnTo>
                      <a:pt x="100" y="1307"/>
                    </a:lnTo>
                    <a:lnTo>
                      <a:pt x="100" y="1307"/>
                    </a:lnTo>
                    <a:lnTo>
                      <a:pt x="98" y="1305"/>
                    </a:lnTo>
                    <a:lnTo>
                      <a:pt x="98" y="1305"/>
                    </a:lnTo>
                    <a:lnTo>
                      <a:pt x="88" y="1299"/>
                    </a:lnTo>
                    <a:lnTo>
                      <a:pt x="88" y="1299"/>
                    </a:lnTo>
                    <a:lnTo>
                      <a:pt x="74" y="1291"/>
                    </a:lnTo>
                    <a:lnTo>
                      <a:pt x="74" y="1291"/>
                    </a:lnTo>
                    <a:lnTo>
                      <a:pt x="72" y="1291"/>
                    </a:lnTo>
                    <a:lnTo>
                      <a:pt x="72" y="1291"/>
                    </a:lnTo>
                    <a:lnTo>
                      <a:pt x="60" y="1283"/>
                    </a:lnTo>
                    <a:lnTo>
                      <a:pt x="60" y="1283"/>
                    </a:lnTo>
                    <a:lnTo>
                      <a:pt x="60" y="1281"/>
                    </a:lnTo>
                    <a:lnTo>
                      <a:pt x="60" y="1281"/>
                    </a:lnTo>
                    <a:lnTo>
                      <a:pt x="48" y="1273"/>
                    </a:lnTo>
                    <a:lnTo>
                      <a:pt x="48" y="1273"/>
                    </a:lnTo>
                    <a:lnTo>
                      <a:pt x="46" y="1273"/>
                    </a:lnTo>
                    <a:lnTo>
                      <a:pt x="46" y="127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36" y="1263"/>
                    </a:lnTo>
                    <a:lnTo>
                      <a:pt x="26" y="1253"/>
                    </a:lnTo>
                    <a:lnTo>
                      <a:pt x="26" y="1253"/>
                    </a:lnTo>
                    <a:lnTo>
                      <a:pt x="24" y="1251"/>
                    </a:lnTo>
                    <a:lnTo>
                      <a:pt x="24" y="1251"/>
                    </a:lnTo>
                    <a:lnTo>
                      <a:pt x="18" y="1243"/>
                    </a:lnTo>
                    <a:lnTo>
                      <a:pt x="18" y="1243"/>
                    </a:lnTo>
                    <a:lnTo>
                      <a:pt x="16" y="1241"/>
                    </a:lnTo>
                    <a:lnTo>
                      <a:pt x="16" y="1241"/>
                    </a:lnTo>
                    <a:lnTo>
                      <a:pt x="8" y="1229"/>
                    </a:lnTo>
                    <a:lnTo>
                      <a:pt x="8" y="1229"/>
                    </a:lnTo>
                    <a:lnTo>
                      <a:pt x="6" y="1227"/>
                    </a:lnTo>
                    <a:lnTo>
                      <a:pt x="6" y="1227"/>
                    </a:lnTo>
                    <a:lnTo>
                      <a:pt x="0" y="1217"/>
                    </a:lnTo>
                    <a:lnTo>
                      <a:pt x="318" y="1770"/>
                    </a:lnTo>
                    <a:lnTo>
                      <a:pt x="318" y="1770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2"/>
                    </a:lnTo>
                    <a:lnTo>
                      <a:pt x="318" y="1774"/>
                    </a:lnTo>
                    <a:lnTo>
                      <a:pt x="318" y="1774"/>
                    </a:lnTo>
                    <a:lnTo>
                      <a:pt x="320" y="1774"/>
                    </a:lnTo>
                    <a:lnTo>
                      <a:pt x="320" y="1774"/>
                    </a:lnTo>
                    <a:lnTo>
                      <a:pt x="322" y="1778"/>
                    </a:lnTo>
                    <a:lnTo>
                      <a:pt x="322" y="1778"/>
                    </a:lnTo>
                    <a:lnTo>
                      <a:pt x="324" y="1780"/>
                    </a:lnTo>
                    <a:lnTo>
                      <a:pt x="324" y="1780"/>
                    </a:lnTo>
                    <a:lnTo>
                      <a:pt x="324" y="1782"/>
                    </a:lnTo>
                    <a:lnTo>
                      <a:pt x="324" y="1782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0" y="1788"/>
                    </a:lnTo>
                    <a:lnTo>
                      <a:pt x="332" y="1790"/>
                    </a:lnTo>
                    <a:lnTo>
                      <a:pt x="332" y="1790"/>
                    </a:lnTo>
                    <a:lnTo>
                      <a:pt x="334" y="1794"/>
                    </a:lnTo>
                    <a:lnTo>
                      <a:pt x="334" y="1794"/>
                    </a:lnTo>
                    <a:lnTo>
                      <a:pt x="336" y="1796"/>
                    </a:lnTo>
                    <a:lnTo>
                      <a:pt x="336" y="1796"/>
                    </a:lnTo>
                    <a:lnTo>
                      <a:pt x="340" y="1798"/>
                    </a:lnTo>
                    <a:lnTo>
                      <a:pt x="340" y="1798"/>
                    </a:lnTo>
                    <a:lnTo>
                      <a:pt x="340" y="1800"/>
                    </a:lnTo>
                    <a:lnTo>
                      <a:pt x="340" y="1800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6" y="1804"/>
                    </a:lnTo>
                    <a:lnTo>
                      <a:pt x="348" y="1806"/>
                    </a:lnTo>
                    <a:lnTo>
                      <a:pt x="348" y="1806"/>
                    </a:lnTo>
                    <a:lnTo>
                      <a:pt x="352" y="1808"/>
                    </a:lnTo>
                    <a:lnTo>
                      <a:pt x="352" y="1808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6" y="1812"/>
                    </a:lnTo>
                    <a:lnTo>
                      <a:pt x="358" y="1812"/>
                    </a:lnTo>
                    <a:lnTo>
                      <a:pt x="358" y="1812"/>
                    </a:lnTo>
                    <a:lnTo>
                      <a:pt x="364" y="1816"/>
                    </a:lnTo>
                    <a:lnTo>
                      <a:pt x="364" y="1816"/>
                    </a:lnTo>
                    <a:lnTo>
                      <a:pt x="366" y="1818"/>
                    </a:lnTo>
                    <a:lnTo>
                      <a:pt x="366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18"/>
                    </a:lnTo>
                    <a:lnTo>
                      <a:pt x="368" y="1820"/>
                    </a:lnTo>
                    <a:lnTo>
                      <a:pt x="368" y="1820"/>
                    </a:lnTo>
                    <a:lnTo>
                      <a:pt x="374" y="1822"/>
                    </a:lnTo>
                    <a:lnTo>
                      <a:pt x="374" y="1822"/>
                    </a:lnTo>
                    <a:lnTo>
                      <a:pt x="378" y="1824"/>
                    </a:lnTo>
                    <a:lnTo>
                      <a:pt x="378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0" y="1824"/>
                    </a:lnTo>
                    <a:lnTo>
                      <a:pt x="386" y="1828"/>
                    </a:lnTo>
                    <a:lnTo>
                      <a:pt x="386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88" y="1828"/>
                    </a:lnTo>
                    <a:lnTo>
                      <a:pt x="390" y="1828"/>
                    </a:lnTo>
                    <a:lnTo>
                      <a:pt x="390" y="1828"/>
                    </a:lnTo>
                    <a:lnTo>
                      <a:pt x="392" y="1830"/>
                    </a:lnTo>
                    <a:lnTo>
                      <a:pt x="392" y="1830"/>
                    </a:lnTo>
                    <a:lnTo>
                      <a:pt x="396" y="1830"/>
                    </a:lnTo>
                    <a:lnTo>
                      <a:pt x="396" y="1830"/>
                    </a:lnTo>
                    <a:lnTo>
                      <a:pt x="400" y="1832"/>
                    </a:lnTo>
                    <a:lnTo>
                      <a:pt x="400" y="1832"/>
                    </a:lnTo>
                    <a:lnTo>
                      <a:pt x="402" y="1832"/>
                    </a:lnTo>
                    <a:lnTo>
                      <a:pt x="402" y="1832"/>
                    </a:lnTo>
                    <a:lnTo>
                      <a:pt x="402" y="1834"/>
                    </a:lnTo>
                    <a:lnTo>
                      <a:pt x="402" y="1834"/>
                    </a:lnTo>
                    <a:lnTo>
                      <a:pt x="406" y="1834"/>
                    </a:lnTo>
                    <a:lnTo>
                      <a:pt x="406" y="1834"/>
                    </a:lnTo>
                    <a:lnTo>
                      <a:pt x="410" y="1836"/>
                    </a:lnTo>
                    <a:lnTo>
                      <a:pt x="410" y="1836"/>
                    </a:lnTo>
                    <a:lnTo>
                      <a:pt x="412" y="1836"/>
                    </a:lnTo>
                    <a:lnTo>
                      <a:pt x="412" y="1836"/>
                    </a:lnTo>
                    <a:lnTo>
                      <a:pt x="414" y="1836"/>
                    </a:lnTo>
                    <a:lnTo>
                      <a:pt x="414" y="1836"/>
                    </a:lnTo>
                    <a:lnTo>
                      <a:pt x="416" y="1838"/>
                    </a:lnTo>
                    <a:lnTo>
                      <a:pt x="416" y="1838"/>
                    </a:lnTo>
                    <a:lnTo>
                      <a:pt x="422" y="1838"/>
                    </a:lnTo>
                    <a:lnTo>
                      <a:pt x="422" y="1838"/>
                    </a:lnTo>
                    <a:lnTo>
                      <a:pt x="424" y="1840"/>
                    </a:lnTo>
                    <a:lnTo>
                      <a:pt x="424" y="1840"/>
                    </a:lnTo>
                    <a:lnTo>
                      <a:pt x="426" y="1840"/>
                    </a:lnTo>
                    <a:lnTo>
                      <a:pt x="426" y="1840"/>
                    </a:lnTo>
                    <a:lnTo>
                      <a:pt x="428" y="1840"/>
                    </a:lnTo>
                    <a:lnTo>
                      <a:pt x="428" y="1840"/>
                    </a:lnTo>
                    <a:lnTo>
                      <a:pt x="434" y="1842"/>
                    </a:lnTo>
                    <a:lnTo>
                      <a:pt x="434" y="1842"/>
                    </a:lnTo>
                    <a:lnTo>
                      <a:pt x="436" y="1842"/>
                    </a:lnTo>
                    <a:lnTo>
                      <a:pt x="436" y="1842"/>
                    </a:lnTo>
                    <a:lnTo>
                      <a:pt x="438" y="1842"/>
                    </a:lnTo>
                    <a:lnTo>
                      <a:pt x="438" y="1842"/>
                    </a:lnTo>
                    <a:lnTo>
                      <a:pt x="440" y="1842"/>
                    </a:lnTo>
                    <a:lnTo>
                      <a:pt x="440" y="1842"/>
                    </a:lnTo>
                    <a:lnTo>
                      <a:pt x="446" y="1844"/>
                    </a:lnTo>
                    <a:lnTo>
                      <a:pt x="446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0" y="1844"/>
                    </a:lnTo>
                    <a:lnTo>
                      <a:pt x="452" y="1844"/>
                    </a:lnTo>
                    <a:lnTo>
                      <a:pt x="452" y="1844"/>
                    </a:lnTo>
                    <a:lnTo>
                      <a:pt x="458" y="1846"/>
                    </a:lnTo>
                    <a:lnTo>
                      <a:pt x="458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2" y="1846"/>
                    </a:lnTo>
                    <a:lnTo>
                      <a:pt x="464" y="1846"/>
                    </a:lnTo>
                    <a:lnTo>
                      <a:pt x="464" y="1846"/>
                    </a:lnTo>
                    <a:lnTo>
                      <a:pt x="470" y="1846"/>
                    </a:lnTo>
                    <a:lnTo>
                      <a:pt x="470" y="1846"/>
                    </a:lnTo>
                    <a:lnTo>
                      <a:pt x="476" y="1848"/>
                    </a:lnTo>
                    <a:lnTo>
                      <a:pt x="476" y="1848"/>
                    </a:lnTo>
                    <a:lnTo>
                      <a:pt x="482" y="1848"/>
                    </a:lnTo>
                    <a:lnTo>
                      <a:pt x="482" y="1848"/>
                    </a:lnTo>
                    <a:lnTo>
                      <a:pt x="490" y="1848"/>
                    </a:lnTo>
                    <a:lnTo>
                      <a:pt x="490" y="1848"/>
                    </a:lnTo>
                    <a:lnTo>
                      <a:pt x="496" y="1848"/>
                    </a:lnTo>
                    <a:lnTo>
                      <a:pt x="496" y="1848"/>
                    </a:lnTo>
                    <a:lnTo>
                      <a:pt x="502" y="1848"/>
                    </a:lnTo>
                    <a:lnTo>
                      <a:pt x="502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4" y="1848"/>
                    </a:lnTo>
                    <a:lnTo>
                      <a:pt x="508" y="1848"/>
                    </a:lnTo>
                    <a:lnTo>
                      <a:pt x="508" y="1848"/>
                    </a:lnTo>
                    <a:lnTo>
                      <a:pt x="514" y="1848"/>
                    </a:lnTo>
                    <a:lnTo>
                      <a:pt x="514" y="1848"/>
                    </a:lnTo>
                    <a:lnTo>
                      <a:pt x="518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0" y="1848"/>
                    </a:lnTo>
                    <a:lnTo>
                      <a:pt x="528" y="1848"/>
                    </a:lnTo>
                    <a:lnTo>
                      <a:pt x="528" y="1848"/>
                    </a:lnTo>
                    <a:lnTo>
                      <a:pt x="534" y="1848"/>
                    </a:lnTo>
                    <a:lnTo>
                      <a:pt x="534" y="1848"/>
                    </a:lnTo>
                    <a:lnTo>
                      <a:pt x="540" y="1848"/>
                    </a:lnTo>
                    <a:lnTo>
                      <a:pt x="540" y="1848"/>
                    </a:lnTo>
                    <a:lnTo>
                      <a:pt x="548" y="1848"/>
                    </a:lnTo>
                    <a:lnTo>
                      <a:pt x="548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0" y="1848"/>
                    </a:lnTo>
                    <a:lnTo>
                      <a:pt x="554" y="1848"/>
                    </a:lnTo>
                    <a:lnTo>
                      <a:pt x="554" y="1848"/>
                    </a:lnTo>
                    <a:lnTo>
                      <a:pt x="560" y="1848"/>
                    </a:lnTo>
                    <a:lnTo>
                      <a:pt x="560" y="1848"/>
                    </a:lnTo>
                    <a:lnTo>
                      <a:pt x="564" y="1848"/>
                    </a:lnTo>
                    <a:lnTo>
                      <a:pt x="564" y="1848"/>
                    </a:lnTo>
                    <a:lnTo>
                      <a:pt x="566" y="1848"/>
                    </a:lnTo>
                    <a:lnTo>
                      <a:pt x="566" y="1848"/>
                    </a:lnTo>
                    <a:lnTo>
                      <a:pt x="568" y="1846"/>
                    </a:lnTo>
                    <a:lnTo>
                      <a:pt x="568" y="1846"/>
                    </a:lnTo>
                    <a:lnTo>
                      <a:pt x="574" y="1846"/>
                    </a:lnTo>
                    <a:lnTo>
                      <a:pt x="574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2" y="1846"/>
                    </a:lnTo>
                    <a:lnTo>
                      <a:pt x="588" y="1846"/>
                    </a:lnTo>
                    <a:lnTo>
                      <a:pt x="588" y="1846"/>
                    </a:lnTo>
                    <a:lnTo>
                      <a:pt x="594" y="1844"/>
                    </a:lnTo>
                    <a:lnTo>
                      <a:pt x="594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598" y="1844"/>
                    </a:lnTo>
                    <a:lnTo>
                      <a:pt x="602" y="1844"/>
                    </a:lnTo>
                    <a:lnTo>
                      <a:pt x="602" y="1844"/>
                    </a:lnTo>
                    <a:lnTo>
                      <a:pt x="610" y="1842"/>
                    </a:lnTo>
                    <a:lnTo>
                      <a:pt x="610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4" y="1842"/>
                    </a:lnTo>
                    <a:lnTo>
                      <a:pt x="616" y="1842"/>
                    </a:lnTo>
                    <a:lnTo>
                      <a:pt x="616" y="1842"/>
                    </a:lnTo>
                    <a:lnTo>
                      <a:pt x="624" y="1840"/>
                    </a:lnTo>
                    <a:lnTo>
                      <a:pt x="624" y="1840"/>
                    </a:lnTo>
                    <a:lnTo>
                      <a:pt x="632" y="1840"/>
                    </a:lnTo>
                    <a:lnTo>
                      <a:pt x="632" y="1840"/>
                    </a:lnTo>
                    <a:lnTo>
                      <a:pt x="638" y="1838"/>
                    </a:lnTo>
                    <a:lnTo>
                      <a:pt x="638" y="1838"/>
                    </a:lnTo>
                    <a:lnTo>
                      <a:pt x="646" y="1838"/>
                    </a:lnTo>
                    <a:lnTo>
                      <a:pt x="646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48" y="1838"/>
                    </a:lnTo>
                    <a:lnTo>
                      <a:pt x="654" y="1836"/>
                    </a:lnTo>
                    <a:lnTo>
                      <a:pt x="654" y="1836"/>
                    </a:lnTo>
                    <a:lnTo>
                      <a:pt x="662" y="1834"/>
                    </a:lnTo>
                    <a:lnTo>
                      <a:pt x="662" y="1834"/>
                    </a:lnTo>
                    <a:lnTo>
                      <a:pt x="670" y="1834"/>
                    </a:lnTo>
                    <a:lnTo>
                      <a:pt x="670" y="1834"/>
                    </a:lnTo>
                    <a:lnTo>
                      <a:pt x="678" y="1832"/>
                    </a:lnTo>
                    <a:lnTo>
                      <a:pt x="678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2" y="1832"/>
                    </a:lnTo>
                    <a:lnTo>
                      <a:pt x="686" y="1830"/>
                    </a:lnTo>
                    <a:lnTo>
                      <a:pt x="686" y="1830"/>
                    </a:lnTo>
                    <a:lnTo>
                      <a:pt x="694" y="1828"/>
                    </a:lnTo>
                    <a:lnTo>
                      <a:pt x="694" y="1828"/>
                    </a:lnTo>
                    <a:lnTo>
                      <a:pt x="702" y="1828"/>
                    </a:lnTo>
                    <a:lnTo>
                      <a:pt x="702" y="1828"/>
                    </a:lnTo>
                    <a:lnTo>
                      <a:pt x="710" y="1826"/>
                    </a:lnTo>
                    <a:lnTo>
                      <a:pt x="710" y="1826"/>
                    </a:lnTo>
                    <a:lnTo>
                      <a:pt x="718" y="1824"/>
                    </a:lnTo>
                    <a:lnTo>
                      <a:pt x="718" y="1824"/>
                    </a:lnTo>
                    <a:lnTo>
                      <a:pt x="728" y="1822"/>
                    </a:lnTo>
                    <a:lnTo>
                      <a:pt x="728" y="1822"/>
                    </a:lnTo>
                    <a:lnTo>
                      <a:pt x="736" y="1820"/>
                    </a:lnTo>
                    <a:lnTo>
                      <a:pt x="736" y="1820"/>
                    </a:lnTo>
                    <a:lnTo>
                      <a:pt x="744" y="1818"/>
                    </a:lnTo>
                    <a:lnTo>
                      <a:pt x="744" y="1818"/>
                    </a:lnTo>
                    <a:lnTo>
                      <a:pt x="754" y="1816"/>
                    </a:lnTo>
                    <a:lnTo>
                      <a:pt x="754" y="1816"/>
                    </a:lnTo>
                    <a:lnTo>
                      <a:pt x="764" y="1814"/>
                    </a:lnTo>
                    <a:lnTo>
                      <a:pt x="764" y="1814"/>
                    </a:lnTo>
                    <a:lnTo>
                      <a:pt x="772" y="1810"/>
                    </a:lnTo>
                    <a:lnTo>
                      <a:pt x="772" y="1810"/>
                    </a:lnTo>
                    <a:lnTo>
                      <a:pt x="782" y="1808"/>
                    </a:lnTo>
                    <a:lnTo>
                      <a:pt x="782" y="1808"/>
                    </a:lnTo>
                    <a:lnTo>
                      <a:pt x="792" y="1806"/>
                    </a:lnTo>
                    <a:lnTo>
                      <a:pt x="792" y="1806"/>
                    </a:lnTo>
                    <a:lnTo>
                      <a:pt x="802" y="1802"/>
                    </a:lnTo>
                    <a:lnTo>
                      <a:pt x="802" y="1802"/>
                    </a:lnTo>
                    <a:lnTo>
                      <a:pt x="812" y="1800"/>
                    </a:lnTo>
                    <a:lnTo>
                      <a:pt x="812" y="1800"/>
                    </a:lnTo>
                    <a:lnTo>
                      <a:pt x="822" y="1798"/>
                    </a:lnTo>
                    <a:lnTo>
                      <a:pt x="822" y="1798"/>
                    </a:lnTo>
                    <a:lnTo>
                      <a:pt x="830" y="1796"/>
                    </a:lnTo>
                    <a:lnTo>
                      <a:pt x="830" y="1796"/>
                    </a:lnTo>
                    <a:lnTo>
                      <a:pt x="830" y="1794"/>
                    </a:lnTo>
                    <a:lnTo>
                      <a:pt x="830" y="1794"/>
                    </a:lnTo>
                    <a:lnTo>
                      <a:pt x="832" y="1794"/>
                    </a:lnTo>
                    <a:lnTo>
                      <a:pt x="832" y="1794"/>
                    </a:lnTo>
                    <a:lnTo>
                      <a:pt x="842" y="1792"/>
                    </a:lnTo>
                    <a:lnTo>
                      <a:pt x="842" y="1792"/>
                    </a:lnTo>
                    <a:lnTo>
                      <a:pt x="854" y="1788"/>
                    </a:lnTo>
                    <a:lnTo>
                      <a:pt x="854" y="1788"/>
                    </a:lnTo>
                    <a:lnTo>
                      <a:pt x="864" y="1784"/>
                    </a:lnTo>
                    <a:lnTo>
                      <a:pt x="864" y="1784"/>
                    </a:lnTo>
                    <a:lnTo>
                      <a:pt x="868" y="1784"/>
                    </a:lnTo>
                    <a:lnTo>
                      <a:pt x="868" y="1784"/>
                    </a:lnTo>
                    <a:lnTo>
                      <a:pt x="870" y="1782"/>
                    </a:lnTo>
                    <a:lnTo>
                      <a:pt x="870" y="1782"/>
                    </a:lnTo>
                    <a:lnTo>
                      <a:pt x="874" y="1782"/>
                    </a:lnTo>
                    <a:lnTo>
                      <a:pt x="874" y="1782"/>
                    </a:lnTo>
                    <a:lnTo>
                      <a:pt x="886" y="1778"/>
                    </a:lnTo>
                    <a:lnTo>
                      <a:pt x="886" y="1778"/>
                    </a:lnTo>
                    <a:lnTo>
                      <a:pt x="896" y="1774"/>
                    </a:lnTo>
                    <a:lnTo>
                      <a:pt x="896" y="1774"/>
                    </a:lnTo>
                    <a:lnTo>
                      <a:pt x="906" y="1770"/>
                    </a:lnTo>
                    <a:lnTo>
                      <a:pt x="906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08" y="1770"/>
                    </a:lnTo>
                    <a:lnTo>
                      <a:pt x="916" y="1768"/>
                    </a:lnTo>
                    <a:lnTo>
                      <a:pt x="916" y="1768"/>
                    </a:lnTo>
                    <a:lnTo>
                      <a:pt x="926" y="1764"/>
                    </a:lnTo>
                    <a:lnTo>
                      <a:pt x="926" y="1764"/>
                    </a:lnTo>
                    <a:lnTo>
                      <a:pt x="936" y="1760"/>
                    </a:lnTo>
                    <a:lnTo>
                      <a:pt x="936" y="1760"/>
                    </a:lnTo>
                    <a:lnTo>
                      <a:pt x="946" y="1758"/>
                    </a:lnTo>
                    <a:lnTo>
                      <a:pt x="946" y="1758"/>
                    </a:lnTo>
                    <a:lnTo>
                      <a:pt x="946" y="1756"/>
                    </a:lnTo>
                    <a:lnTo>
                      <a:pt x="946" y="1756"/>
                    </a:lnTo>
                    <a:lnTo>
                      <a:pt x="948" y="1756"/>
                    </a:lnTo>
                    <a:lnTo>
                      <a:pt x="948" y="1756"/>
                    </a:lnTo>
                    <a:lnTo>
                      <a:pt x="954" y="1754"/>
                    </a:lnTo>
                    <a:lnTo>
                      <a:pt x="954" y="1754"/>
                    </a:lnTo>
                    <a:lnTo>
                      <a:pt x="964" y="1750"/>
                    </a:lnTo>
                    <a:lnTo>
                      <a:pt x="964" y="1750"/>
                    </a:lnTo>
                    <a:lnTo>
                      <a:pt x="972" y="1748"/>
                    </a:lnTo>
                    <a:lnTo>
                      <a:pt x="972" y="1748"/>
                    </a:lnTo>
                    <a:lnTo>
                      <a:pt x="982" y="1744"/>
                    </a:lnTo>
                    <a:lnTo>
                      <a:pt x="982" y="1744"/>
                    </a:lnTo>
                    <a:lnTo>
                      <a:pt x="988" y="1742"/>
                    </a:lnTo>
                    <a:lnTo>
                      <a:pt x="988" y="1742"/>
                    </a:lnTo>
                    <a:lnTo>
                      <a:pt x="996" y="1738"/>
                    </a:lnTo>
                    <a:lnTo>
                      <a:pt x="996" y="1738"/>
                    </a:lnTo>
                    <a:lnTo>
                      <a:pt x="1002" y="1736"/>
                    </a:lnTo>
                    <a:lnTo>
                      <a:pt x="1002" y="1736"/>
                    </a:lnTo>
                    <a:lnTo>
                      <a:pt x="1010" y="1734"/>
                    </a:lnTo>
                    <a:lnTo>
                      <a:pt x="1010" y="1734"/>
                    </a:lnTo>
                    <a:lnTo>
                      <a:pt x="1016" y="1730"/>
                    </a:lnTo>
                    <a:lnTo>
                      <a:pt x="1016" y="1730"/>
                    </a:lnTo>
                    <a:lnTo>
                      <a:pt x="1024" y="1728"/>
                    </a:lnTo>
                    <a:lnTo>
                      <a:pt x="1024" y="1728"/>
                    </a:lnTo>
                    <a:lnTo>
                      <a:pt x="1030" y="1726"/>
                    </a:lnTo>
                    <a:lnTo>
                      <a:pt x="1030" y="1726"/>
                    </a:lnTo>
                    <a:lnTo>
                      <a:pt x="1038" y="1722"/>
                    </a:lnTo>
                    <a:lnTo>
                      <a:pt x="1038" y="1722"/>
                    </a:lnTo>
                    <a:lnTo>
                      <a:pt x="1042" y="1720"/>
                    </a:lnTo>
                    <a:lnTo>
                      <a:pt x="1042" y="1720"/>
                    </a:lnTo>
                    <a:lnTo>
                      <a:pt x="1048" y="1718"/>
                    </a:lnTo>
                    <a:lnTo>
                      <a:pt x="1048" y="1718"/>
                    </a:lnTo>
                    <a:lnTo>
                      <a:pt x="1052" y="1716"/>
                    </a:lnTo>
                    <a:lnTo>
                      <a:pt x="1052" y="1716"/>
                    </a:lnTo>
                    <a:lnTo>
                      <a:pt x="1058" y="1714"/>
                    </a:lnTo>
                    <a:lnTo>
                      <a:pt x="1062" y="1712"/>
                    </a:lnTo>
                    <a:lnTo>
                      <a:pt x="1062" y="1712"/>
                    </a:lnTo>
                    <a:lnTo>
                      <a:pt x="1066" y="1710"/>
                    </a:lnTo>
                    <a:lnTo>
                      <a:pt x="1066" y="1710"/>
                    </a:lnTo>
                    <a:lnTo>
                      <a:pt x="1072" y="1708"/>
                    </a:lnTo>
                    <a:lnTo>
                      <a:pt x="1072" y="1708"/>
                    </a:lnTo>
                    <a:lnTo>
                      <a:pt x="1076" y="1706"/>
                    </a:lnTo>
                    <a:lnTo>
                      <a:pt x="1076" y="1706"/>
                    </a:lnTo>
                    <a:lnTo>
                      <a:pt x="1082" y="1704"/>
                    </a:lnTo>
                    <a:lnTo>
                      <a:pt x="1082" y="1704"/>
                    </a:lnTo>
                    <a:lnTo>
                      <a:pt x="1086" y="1702"/>
                    </a:lnTo>
                    <a:lnTo>
                      <a:pt x="1086" y="1702"/>
                    </a:lnTo>
                    <a:lnTo>
                      <a:pt x="1092" y="1700"/>
                    </a:lnTo>
                    <a:lnTo>
                      <a:pt x="1092" y="1700"/>
                    </a:lnTo>
                    <a:lnTo>
                      <a:pt x="1096" y="1698"/>
                    </a:lnTo>
                    <a:lnTo>
                      <a:pt x="1096" y="1698"/>
                    </a:lnTo>
                    <a:lnTo>
                      <a:pt x="1100" y="1696"/>
                    </a:lnTo>
                    <a:lnTo>
                      <a:pt x="1100" y="1696"/>
                    </a:lnTo>
                    <a:lnTo>
                      <a:pt x="1104" y="1696"/>
                    </a:lnTo>
                    <a:lnTo>
                      <a:pt x="1104" y="1696"/>
                    </a:lnTo>
                    <a:lnTo>
                      <a:pt x="1108" y="1694"/>
                    </a:lnTo>
                    <a:lnTo>
                      <a:pt x="1112" y="1692"/>
                    </a:lnTo>
                    <a:lnTo>
                      <a:pt x="1112" y="1692"/>
                    </a:lnTo>
                    <a:lnTo>
                      <a:pt x="1116" y="1690"/>
                    </a:lnTo>
                    <a:lnTo>
                      <a:pt x="1118" y="1688"/>
                    </a:lnTo>
                    <a:lnTo>
                      <a:pt x="1118" y="1688"/>
                    </a:lnTo>
                    <a:lnTo>
                      <a:pt x="1122" y="1688"/>
                    </a:lnTo>
                    <a:lnTo>
                      <a:pt x="1122" y="1688"/>
                    </a:lnTo>
                    <a:lnTo>
                      <a:pt x="1126" y="1686"/>
                    </a:lnTo>
                    <a:lnTo>
                      <a:pt x="1126" y="1686"/>
                    </a:lnTo>
                    <a:lnTo>
                      <a:pt x="1130" y="1684"/>
                    </a:lnTo>
                    <a:lnTo>
                      <a:pt x="1130" y="1684"/>
                    </a:lnTo>
                    <a:lnTo>
                      <a:pt x="1134" y="1682"/>
                    </a:lnTo>
                    <a:lnTo>
                      <a:pt x="1134" y="1682"/>
                    </a:lnTo>
                    <a:lnTo>
                      <a:pt x="1136" y="1682"/>
                    </a:lnTo>
                    <a:lnTo>
                      <a:pt x="1136" y="1682"/>
                    </a:lnTo>
                    <a:lnTo>
                      <a:pt x="1140" y="1680"/>
                    </a:lnTo>
                    <a:lnTo>
                      <a:pt x="1140" y="1680"/>
                    </a:lnTo>
                    <a:lnTo>
                      <a:pt x="1144" y="1678"/>
                    </a:lnTo>
                    <a:lnTo>
                      <a:pt x="1144" y="1678"/>
                    </a:lnTo>
                    <a:lnTo>
                      <a:pt x="1148" y="1676"/>
                    </a:lnTo>
                    <a:lnTo>
                      <a:pt x="1148" y="1676"/>
                    </a:lnTo>
                    <a:lnTo>
                      <a:pt x="1150" y="1674"/>
                    </a:lnTo>
                    <a:lnTo>
                      <a:pt x="1150" y="1674"/>
                    </a:lnTo>
                    <a:lnTo>
                      <a:pt x="1154" y="1674"/>
                    </a:lnTo>
                    <a:lnTo>
                      <a:pt x="1154" y="1674"/>
                    </a:lnTo>
                    <a:lnTo>
                      <a:pt x="1158" y="1672"/>
                    </a:lnTo>
                    <a:lnTo>
                      <a:pt x="1158" y="1672"/>
                    </a:lnTo>
                    <a:lnTo>
                      <a:pt x="1162" y="1670"/>
                    </a:lnTo>
                    <a:lnTo>
                      <a:pt x="1164" y="1668"/>
                    </a:lnTo>
                    <a:lnTo>
                      <a:pt x="1164" y="1668"/>
                    </a:lnTo>
                    <a:lnTo>
                      <a:pt x="1168" y="1666"/>
                    </a:lnTo>
                    <a:lnTo>
                      <a:pt x="1178" y="1662"/>
                    </a:lnTo>
                    <a:lnTo>
                      <a:pt x="1178" y="1662"/>
                    </a:lnTo>
                    <a:lnTo>
                      <a:pt x="1182" y="1662"/>
                    </a:lnTo>
                    <a:lnTo>
                      <a:pt x="1182" y="1662"/>
                    </a:lnTo>
                    <a:lnTo>
                      <a:pt x="1184" y="1660"/>
                    </a:lnTo>
                    <a:lnTo>
                      <a:pt x="1184" y="1660"/>
                    </a:lnTo>
                    <a:lnTo>
                      <a:pt x="1188" y="1658"/>
                    </a:lnTo>
                    <a:lnTo>
                      <a:pt x="1188" y="1658"/>
                    </a:lnTo>
                    <a:lnTo>
                      <a:pt x="1190" y="1656"/>
                    </a:lnTo>
                    <a:lnTo>
                      <a:pt x="1190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4" y="1656"/>
                    </a:lnTo>
                    <a:lnTo>
                      <a:pt x="1196" y="1654"/>
                    </a:lnTo>
                    <a:lnTo>
                      <a:pt x="1200" y="1652"/>
                    </a:lnTo>
                    <a:lnTo>
                      <a:pt x="1200" y="1652"/>
                    </a:lnTo>
                    <a:lnTo>
                      <a:pt x="1202" y="1652"/>
                    </a:lnTo>
                    <a:lnTo>
                      <a:pt x="1202" y="1652"/>
                    </a:lnTo>
                    <a:lnTo>
                      <a:pt x="1206" y="1650"/>
                    </a:lnTo>
                    <a:lnTo>
                      <a:pt x="1206" y="1650"/>
                    </a:lnTo>
                    <a:lnTo>
                      <a:pt x="1210" y="1648"/>
                    </a:lnTo>
                    <a:lnTo>
                      <a:pt x="1210" y="1648"/>
                    </a:lnTo>
                    <a:lnTo>
                      <a:pt x="1212" y="1646"/>
                    </a:lnTo>
                    <a:lnTo>
                      <a:pt x="1212" y="1646"/>
                    </a:lnTo>
                    <a:lnTo>
                      <a:pt x="1216" y="1646"/>
                    </a:lnTo>
                    <a:lnTo>
                      <a:pt x="1216" y="1646"/>
                    </a:lnTo>
                    <a:lnTo>
                      <a:pt x="1218" y="1644"/>
                    </a:lnTo>
                    <a:lnTo>
                      <a:pt x="1218" y="1644"/>
                    </a:lnTo>
                    <a:lnTo>
                      <a:pt x="1222" y="1642"/>
                    </a:lnTo>
                    <a:lnTo>
                      <a:pt x="1222" y="1642"/>
                    </a:lnTo>
                    <a:lnTo>
                      <a:pt x="1224" y="1640"/>
                    </a:lnTo>
                    <a:lnTo>
                      <a:pt x="1224" y="1640"/>
                    </a:lnTo>
                    <a:lnTo>
                      <a:pt x="1228" y="1640"/>
                    </a:lnTo>
                    <a:lnTo>
                      <a:pt x="1228" y="1640"/>
                    </a:lnTo>
                    <a:lnTo>
                      <a:pt x="1232" y="1638"/>
                    </a:lnTo>
                    <a:lnTo>
                      <a:pt x="1232" y="1638"/>
                    </a:lnTo>
                    <a:lnTo>
                      <a:pt x="1234" y="1636"/>
                    </a:lnTo>
                    <a:lnTo>
                      <a:pt x="1234" y="1636"/>
                    </a:lnTo>
                    <a:lnTo>
                      <a:pt x="1236" y="1636"/>
                    </a:lnTo>
                    <a:lnTo>
                      <a:pt x="1236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6"/>
                    </a:lnTo>
                    <a:lnTo>
                      <a:pt x="1238" y="1634"/>
                    </a:lnTo>
                    <a:lnTo>
                      <a:pt x="1238" y="1634"/>
                    </a:lnTo>
                    <a:lnTo>
                      <a:pt x="1242" y="1632"/>
                    </a:lnTo>
                    <a:lnTo>
                      <a:pt x="1242" y="1632"/>
                    </a:lnTo>
                    <a:lnTo>
                      <a:pt x="1246" y="1632"/>
                    </a:lnTo>
                    <a:lnTo>
                      <a:pt x="1246" y="1632"/>
                    </a:lnTo>
                    <a:lnTo>
                      <a:pt x="1250" y="1630"/>
                    </a:lnTo>
                    <a:lnTo>
                      <a:pt x="1250" y="1630"/>
                    </a:lnTo>
                    <a:lnTo>
                      <a:pt x="1254" y="1628"/>
                    </a:lnTo>
                    <a:lnTo>
                      <a:pt x="1254" y="1628"/>
                    </a:lnTo>
                    <a:lnTo>
                      <a:pt x="1258" y="1626"/>
                    </a:lnTo>
                    <a:lnTo>
                      <a:pt x="1258" y="1626"/>
                    </a:lnTo>
                    <a:lnTo>
                      <a:pt x="1262" y="1624"/>
                    </a:lnTo>
                    <a:lnTo>
                      <a:pt x="1262" y="1624"/>
                    </a:lnTo>
                    <a:lnTo>
                      <a:pt x="1266" y="1622"/>
                    </a:lnTo>
                    <a:lnTo>
                      <a:pt x="1266" y="1622"/>
                    </a:lnTo>
                    <a:lnTo>
                      <a:pt x="1268" y="1620"/>
                    </a:lnTo>
                    <a:lnTo>
                      <a:pt x="1268" y="1620"/>
                    </a:lnTo>
                    <a:lnTo>
                      <a:pt x="1272" y="1618"/>
                    </a:lnTo>
                    <a:lnTo>
                      <a:pt x="1272" y="1618"/>
                    </a:lnTo>
                    <a:lnTo>
                      <a:pt x="1276" y="1616"/>
                    </a:lnTo>
                    <a:lnTo>
                      <a:pt x="1276" y="1616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0" y="1614"/>
                    </a:lnTo>
                    <a:lnTo>
                      <a:pt x="1284" y="1612"/>
                    </a:lnTo>
                    <a:lnTo>
                      <a:pt x="1284" y="1612"/>
                    </a:lnTo>
                    <a:lnTo>
                      <a:pt x="1288" y="1610"/>
                    </a:lnTo>
                    <a:lnTo>
                      <a:pt x="1288" y="1610"/>
                    </a:lnTo>
                    <a:lnTo>
                      <a:pt x="1292" y="1608"/>
                    </a:lnTo>
                    <a:lnTo>
                      <a:pt x="1292" y="1608"/>
                    </a:lnTo>
                    <a:lnTo>
                      <a:pt x="1298" y="1604"/>
                    </a:lnTo>
                    <a:lnTo>
                      <a:pt x="1298" y="1604"/>
                    </a:lnTo>
                    <a:lnTo>
                      <a:pt x="1304" y="1602"/>
                    </a:lnTo>
                    <a:lnTo>
                      <a:pt x="1304" y="1602"/>
                    </a:lnTo>
                    <a:lnTo>
                      <a:pt x="1310" y="1598"/>
                    </a:lnTo>
                    <a:lnTo>
                      <a:pt x="1310" y="1598"/>
                    </a:lnTo>
                    <a:lnTo>
                      <a:pt x="1316" y="1596"/>
                    </a:lnTo>
                    <a:lnTo>
                      <a:pt x="1316" y="1596"/>
                    </a:lnTo>
                    <a:lnTo>
                      <a:pt x="1320" y="1594"/>
                    </a:lnTo>
                    <a:lnTo>
                      <a:pt x="1320" y="1594"/>
                    </a:lnTo>
                    <a:lnTo>
                      <a:pt x="1322" y="1592"/>
                    </a:lnTo>
                    <a:lnTo>
                      <a:pt x="1322" y="1592"/>
                    </a:lnTo>
                    <a:lnTo>
                      <a:pt x="1330" y="1590"/>
                    </a:lnTo>
                    <a:lnTo>
                      <a:pt x="1330" y="1590"/>
                    </a:lnTo>
                    <a:lnTo>
                      <a:pt x="1342" y="1582"/>
                    </a:lnTo>
                    <a:lnTo>
                      <a:pt x="1342" y="1582"/>
                    </a:lnTo>
                    <a:lnTo>
                      <a:pt x="1356" y="1576"/>
                    </a:lnTo>
                    <a:lnTo>
                      <a:pt x="1356" y="1576"/>
                    </a:lnTo>
                    <a:lnTo>
                      <a:pt x="1364" y="1572"/>
                    </a:lnTo>
                    <a:lnTo>
                      <a:pt x="1366" y="1570"/>
                    </a:lnTo>
                    <a:lnTo>
                      <a:pt x="1366" y="1570"/>
                    </a:lnTo>
                    <a:lnTo>
                      <a:pt x="1370" y="1568"/>
                    </a:lnTo>
                    <a:lnTo>
                      <a:pt x="1370" y="1568"/>
                    </a:lnTo>
                    <a:lnTo>
                      <a:pt x="1372" y="1568"/>
                    </a:lnTo>
                    <a:lnTo>
                      <a:pt x="1372" y="1568"/>
                    </a:lnTo>
                    <a:lnTo>
                      <a:pt x="1372" y="1566"/>
                    </a:lnTo>
                    <a:lnTo>
                      <a:pt x="1372" y="1566"/>
                    </a:lnTo>
                    <a:lnTo>
                      <a:pt x="1374" y="1566"/>
                    </a:lnTo>
                    <a:lnTo>
                      <a:pt x="1374" y="1566"/>
                    </a:lnTo>
                    <a:lnTo>
                      <a:pt x="1376" y="1564"/>
                    </a:lnTo>
                    <a:lnTo>
                      <a:pt x="1376" y="1564"/>
                    </a:lnTo>
                    <a:lnTo>
                      <a:pt x="1382" y="1562"/>
                    </a:lnTo>
                    <a:lnTo>
                      <a:pt x="1382" y="1562"/>
                    </a:lnTo>
                    <a:lnTo>
                      <a:pt x="1388" y="1558"/>
                    </a:lnTo>
                    <a:lnTo>
                      <a:pt x="1396" y="1554"/>
                    </a:lnTo>
                    <a:lnTo>
                      <a:pt x="1396" y="1554"/>
                    </a:lnTo>
                    <a:lnTo>
                      <a:pt x="1402" y="1550"/>
                    </a:lnTo>
                    <a:lnTo>
                      <a:pt x="1402" y="1550"/>
                    </a:lnTo>
                    <a:lnTo>
                      <a:pt x="1408" y="1548"/>
                    </a:lnTo>
                    <a:lnTo>
                      <a:pt x="1408" y="1548"/>
                    </a:lnTo>
                    <a:lnTo>
                      <a:pt x="1416" y="1544"/>
                    </a:lnTo>
                    <a:lnTo>
                      <a:pt x="1416" y="1544"/>
                    </a:lnTo>
                    <a:lnTo>
                      <a:pt x="1422" y="1540"/>
                    </a:lnTo>
                    <a:lnTo>
                      <a:pt x="1422" y="1540"/>
                    </a:lnTo>
                    <a:lnTo>
                      <a:pt x="1428" y="1536"/>
                    </a:lnTo>
                    <a:lnTo>
                      <a:pt x="1428" y="1536"/>
                    </a:lnTo>
                    <a:lnTo>
                      <a:pt x="1434" y="1534"/>
                    </a:lnTo>
                    <a:lnTo>
                      <a:pt x="1434" y="1534"/>
                    </a:lnTo>
                    <a:lnTo>
                      <a:pt x="1438" y="1530"/>
                    </a:lnTo>
                    <a:lnTo>
                      <a:pt x="1438" y="1530"/>
                    </a:lnTo>
                    <a:lnTo>
                      <a:pt x="1444" y="1528"/>
                    </a:lnTo>
                    <a:lnTo>
                      <a:pt x="1444" y="1528"/>
                    </a:lnTo>
                    <a:lnTo>
                      <a:pt x="1448" y="1526"/>
                    </a:lnTo>
                    <a:lnTo>
                      <a:pt x="1448" y="1526"/>
                    </a:lnTo>
                    <a:lnTo>
                      <a:pt x="1452" y="1524"/>
                    </a:lnTo>
                    <a:lnTo>
                      <a:pt x="1454" y="1522"/>
                    </a:lnTo>
                    <a:lnTo>
                      <a:pt x="1454" y="1522"/>
                    </a:lnTo>
                    <a:lnTo>
                      <a:pt x="1458" y="1520"/>
                    </a:lnTo>
                    <a:lnTo>
                      <a:pt x="1458" y="1520"/>
                    </a:lnTo>
                    <a:lnTo>
                      <a:pt x="1460" y="1518"/>
                    </a:lnTo>
                    <a:lnTo>
                      <a:pt x="1460" y="1518"/>
                    </a:lnTo>
                    <a:lnTo>
                      <a:pt x="1464" y="1516"/>
                    </a:lnTo>
                    <a:lnTo>
                      <a:pt x="1464" y="1516"/>
                    </a:lnTo>
                    <a:lnTo>
                      <a:pt x="1466" y="1516"/>
                    </a:lnTo>
                    <a:lnTo>
                      <a:pt x="1466" y="1516"/>
                    </a:lnTo>
                    <a:lnTo>
                      <a:pt x="1470" y="1514"/>
                    </a:lnTo>
                    <a:lnTo>
                      <a:pt x="1470" y="1514"/>
                    </a:lnTo>
                    <a:lnTo>
                      <a:pt x="1472" y="1512"/>
                    </a:lnTo>
                    <a:lnTo>
                      <a:pt x="1472" y="1512"/>
                    </a:lnTo>
                    <a:lnTo>
                      <a:pt x="1476" y="1510"/>
                    </a:lnTo>
                    <a:lnTo>
                      <a:pt x="1476" y="1510"/>
                    </a:lnTo>
                    <a:lnTo>
                      <a:pt x="1478" y="1508"/>
                    </a:lnTo>
                    <a:lnTo>
                      <a:pt x="1478" y="1508"/>
                    </a:lnTo>
                    <a:lnTo>
                      <a:pt x="1482" y="1506"/>
                    </a:lnTo>
                    <a:lnTo>
                      <a:pt x="1482" y="1506"/>
                    </a:lnTo>
                    <a:lnTo>
                      <a:pt x="1484" y="1504"/>
                    </a:lnTo>
                    <a:lnTo>
                      <a:pt x="1488" y="1504"/>
                    </a:lnTo>
                    <a:lnTo>
                      <a:pt x="1488" y="1504"/>
                    </a:lnTo>
                    <a:lnTo>
                      <a:pt x="1490" y="1502"/>
                    </a:lnTo>
                    <a:lnTo>
                      <a:pt x="1490" y="1502"/>
                    </a:lnTo>
                    <a:lnTo>
                      <a:pt x="1494" y="1500"/>
                    </a:lnTo>
                    <a:lnTo>
                      <a:pt x="1494" y="1500"/>
                    </a:lnTo>
                    <a:lnTo>
                      <a:pt x="1496" y="1498"/>
                    </a:lnTo>
                    <a:lnTo>
                      <a:pt x="1496" y="1498"/>
                    </a:lnTo>
                    <a:lnTo>
                      <a:pt x="1500" y="1496"/>
                    </a:lnTo>
                    <a:lnTo>
                      <a:pt x="1500" y="1496"/>
                    </a:lnTo>
                    <a:lnTo>
                      <a:pt x="1502" y="1494"/>
                    </a:lnTo>
                    <a:lnTo>
                      <a:pt x="1502" y="1494"/>
                    </a:lnTo>
                    <a:lnTo>
                      <a:pt x="1506" y="1492"/>
                    </a:lnTo>
                    <a:lnTo>
                      <a:pt x="1506" y="1492"/>
                    </a:lnTo>
                    <a:lnTo>
                      <a:pt x="1508" y="1492"/>
                    </a:lnTo>
                    <a:lnTo>
                      <a:pt x="1508" y="1492"/>
                    </a:lnTo>
                    <a:lnTo>
                      <a:pt x="1510" y="1490"/>
                    </a:lnTo>
                    <a:lnTo>
                      <a:pt x="1510" y="1490"/>
                    </a:lnTo>
                    <a:lnTo>
                      <a:pt x="1514" y="1488"/>
                    </a:lnTo>
                    <a:lnTo>
                      <a:pt x="1514" y="1488"/>
                    </a:lnTo>
                    <a:lnTo>
                      <a:pt x="1516" y="1486"/>
                    </a:lnTo>
                    <a:lnTo>
                      <a:pt x="1516" y="1486"/>
                    </a:lnTo>
                    <a:lnTo>
                      <a:pt x="1518" y="1484"/>
                    </a:lnTo>
                    <a:lnTo>
                      <a:pt x="1518" y="1484"/>
                    </a:lnTo>
                    <a:lnTo>
                      <a:pt x="1522" y="1484"/>
                    </a:lnTo>
                    <a:lnTo>
                      <a:pt x="1522" y="1484"/>
                    </a:lnTo>
                    <a:lnTo>
                      <a:pt x="1524" y="1482"/>
                    </a:lnTo>
                    <a:lnTo>
                      <a:pt x="1524" y="1482"/>
                    </a:lnTo>
                    <a:lnTo>
                      <a:pt x="1526" y="1480"/>
                    </a:lnTo>
                    <a:lnTo>
                      <a:pt x="1526" y="1480"/>
                    </a:lnTo>
                    <a:lnTo>
                      <a:pt x="1530" y="1478"/>
                    </a:lnTo>
                    <a:lnTo>
                      <a:pt x="1530" y="1478"/>
                    </a:lnTo>
                    <a:lnTo>
                      <a:pt x="1532" y="1478"/>
                    </a:lnTo>
                    <a:lnTo>
                      <a:pt x="1532" y="1478"/>
                    </a:lnTo>
                    <a:lnTo>
                      <a:pt x="1534" y="1476"/>
                    </a:lnTo>
                    <a:lnTo>
                      <a:pt x="1534" y="1476"/>
                    </a:lnTo>
                    <a:lnTo>
                      <a:pt x="1536" y="1474"/>
                    </a:lnTo>
                    <a:lnTo>
                      <a:pt x="1536" y="1474"/>
                    </a:lnTo>
                    <a:lnTo>
                      <a:pt x="1540" y="1472"/>
                    </a:lnTo>
                    <a:lnTo>
                      <a:pt x="1540" y="1472"/>
                    </a:lnTo>
                    <a:lnTo>
                      <a:pt x="1542" y="1472"/>
                    </a:lnTo>
                    <a:lnTo>
                      <a:pt x="1542" y="1472"/>
                    </a:lnTo>
                    <a:lnTo>
                      <a:pt x="1544" y="1470"/>
                    </a:lnTo>
                    <a:lnTo>
                      <a:pt x="1546" y="1468"/>
                    </a:lnTo>
                    <a:lnTo>
                      <a:pt x="1546" y="1468"/>
                    </a:lnTo>
                    <a:lnTo>
                      <a:pt x="1550" y="1466"/>
                    </a:lnTo>
                    <a:lnTo>
                      <a:pt x="1552" y="1466"/>
                    </a:lnTo>
                    <a:lnTo>
                      <a:pt x="1552" y="1466"/>
                    </a:lnTo>
                    <a:lnTo>
                      <a:pt x="1554" y="1464"/>
                    </a:lnTo>
                    <a:lnTo>
                      <a:pt x="1554" y="1464"/>
                    </a:lnTo>
                    <a:lnTo>
                      <a:pt x="1556" y="1462"/>
                    </a:lnTo>
                    <a:lnTo>
                      <a:pt x="1556" y="1462"/>
                    </a:lnTo>
                    <a:lnTo>
                      <a:pt x="1560" y="1460"/>
                    </a:lnTo>
                    <a:lnTo>
                      <a:pt x="1560" y="1460"/>
                    </a:lnTo>
                    <a:lnTo>
                      <a:pt x="1562" y="1460"/>
                    </a:lnTo>
                    <a:lnTo>
                      <a:pt x="1562" y="1460"/>
                    </a:lnTo>
                    <a:lnTo>
                      <a:pt x="1564" y="1458"/>
                    </a:lnTo>
                    <a:lnTo>
                      <a:pt x="1570" y="1454"/>
                    </a:lnTo>
                    <a:lnTo>
                      <a:pt x="1570" y="1454"/>
                    </a:lnTo>
                    <a:lnTo>
                      <a:pt x="1572" y="1454"/>
                    </a:lnTo>
                    <a:lnTo>
                      <a:pt x="1574" y="1452"/>
                    </a:lnTo>
                    <a:lnTo>
                      <a:pt x="1574" y="1452"/>
                    </a:lnTo>
                    <a:lnTo>
                      <a:pt x="1576" y="1450"/>
                    </a:lnTo>
                    <a:lnTo>
                      <a:pt x="1576" y="1450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0" y="1448"/>
                    </a:lnTo>
                    <a:lnTo>
                      <a:pt x="1582" y="1448"/>
                    </a:lnTo>
                    <a:lnTo>
                      <a:pt x="1582" y="1448"/>
                    </a:lnTo>
                    <a:lnTo>
                      <a:pt x="1582" y="1446"/>
                    </a:lnTo>
                    <a:lnTo>
                      <a:pt x="1582" y="1446"/>
                    </a:lnTo>
                    <a:lnTo>
                      <a:pt x="1584" y="1446"/>
                    </a:lnTo>
                    <a:lnTo>
                      <a:pt x="1584" y="1446"/>
                    </a:lnTo>
                    <a:lnTo>
                      <a:pt x="1586" y="1444"/>
                    </a:lnTo>
                    <a:lnTo>
                      <a:pt x="1590" y="1442"/>
                    </a:lnTo>
                    <a:lnTo>
                      <a:pt x="1590" y="1442"/>
                    </a:lnTo>
                    <a:lnTo>
                      <a:pt x="1594" y="1440"/>
                    </a:lnTo>
                    <a:lnTo>
                      <a:pt x="1602" y="1434"/>
                    </a:lnTo>
                    <a:lnTo>
                      <a:pt x="1602" y="1434"/>
                    </a:lnTo>
                    <a:lnTo>
                      <a:pt x="1604" y="1432"/>
                    </a:lnTo>
                    <a:lnTo>
                      <a:pt x="1604" y="1432"/>
                    </a:lnTo>
                    <a:lnTo>
                      <a:pt x="1608" y="1430"/>
                    </a:lnTo>
                    <a:lnTo>
                      <a:pt x="1608" y="1430"/>
                    </a:lnTo>
                    <a:lnTo>
                      <a:pt x="1610" y="1430"/>
                    </a:lnTo>
                    <a:lnTo>
                      <a:pt x="1610" y="1430"/>
                    </a:lnTo>
                    <a:lnTo>
                      <a:pt x="1614" y="1428"/>
                    </a:lnTo>
                    <a:lnTo>
                      <a:pt x="1614" y="1428"/>
                    </a:lnTo>
                    <a:lnTo>
                      <a:pt x="1616" y="1426"/>
                    </a:lnTo>
                    <a:lnTo>
                      <a:pt x="1616" y="1426"/>
                    </a:lnTo>
                    <a:lnTo>
                      <a:pt x="1620" y="1424"/>
                    </a:lnTo>
                    <a:lnTo>
                      <a:pt x="1620" y="1424"/>
                    </a:lnTo>
                    <a:lnTo>
                      <a:pt x="1622" y="1422"/>
                    </a:lnTo>
                    <a:lnTo>
                      <a:pt x="1622" y="1422"/>
                    </a:lnTo>
                    <a:lnTo>
                      <a:pt x="1624" y="1420"/>
                    </a:lnTo>
                    <a:lnTo>
                      <a:pt x="1624" y="1420"/>
                    </a:lnTo>
                    <a:lnTo>
                      <a:pt x="1628" y="1418"/>
                    </a:lnTo>
                    <a:lnTo>
                      <a:pt x="1628" y="1418"/>
                    </a:lnTo>
                    <a:lnTo>
                      <a:pt x="1630" y="1416"/>
                    </a:lnTo>
                    <a:lnTo>
                      <a:pt x="1634" y="1414"/>
                    </a:lnTo>
                    <a:lnTo>
                      <a:pt x="1634" y="1414"/>
                    </a:lnTo>
                    <a:lnTo>
                      <a:pt x="1636" y="1414"/>
                    </a:lnTo>
                    <a:lnTo>
                      <a:pt x="1636" y="1414"/>
                    </a:lnTo>
                    <a:lnTo>
                      <a:pt x="1638" y="1412"/>
                    </a:lnTo>
                    <a:lnTo>
                      <a:pt x="1638" y="1412"/>
                    </a:lnTo>
                    <a:lnTo>
                      <a:pt x="1642" y="1410"/>
                    </a:lnTo>
                    <a:lnTo>
                      <a:pt x="1642" y="1410"/>
                    </a:lnTo>
                    <a:lnTo>
                      <a:pt x="1644" y="1408"/>
                    </a:lnTo>
                    <a:lnTo>
                      <a:pt x="1644" y="1408"/>
                    </a:lnTo>
                    <a:lnTo>
                      <a:pt x="1648" y="1406"/>
                    </a:lnTo>
                    <a:lnTo>
                      <a:pt x="1650" y="1404"/>
                    </a:lnTo>
                    <a:lnTo>
                      <a:pt x="1650" y="1404"/>
                    </a:lnTo>
                    <a:lnTo>
                      <a:pt x="1654" y="1402"/>
                    </a:lnTo>
                    <a:lnTo>
                      <a:pt x="1654" y="1402"/>
                    </a:lnTo>
                    <a:lnTo>
                      <a:pt x="1658" y="1400"/>
                    </a:lnTo>
                    <a:lnTo>
                      <a:pt x="1658" y="1400"/>
                    </a:lnTo>
                    <a:lnTo>
                      <a:pt x="1660" y="1398"/>
                    </a:lnTo>
                    <a:lnTo>
                      <a:pt x="1660" y="1398"/>
                    </a:lnTo>
                    <a:lnTo>
                      <a:pt x="1664" y="1394"/>
                    </a:lnTo>
                    <a:lnTo>
                      <a:pt x="1668" y="1392"/>
                    </a:lnTo>
                    <a:lnTo>
                      <a:pt x="1668" y="1392"/>
                    </a:lnTo>
                    <a:lnTo>
                      <a:pt x="1672" y="1390"/>
                    </a:lnTo>
                    <a:lnTo>
                      <a:pt x="1672" y="1390"/>
                    </a:lnTo>
                    <a:lnTo>
                      <a:pt x="1676" y="1387"/>
                    </a:lnTo>
                    <a:lnTo>
                      <a:pt x="1676" y="1387"/>
                    </a:lnTo>
                    <a:lnTo>
                      <a:pt x="1680" y="1385"/>
                    </a:lnTo>
                    <a:lnTo>
                      <a:pt x="1680" y="1385"/>
                    </a:lnTo>
                    <a:lnTo>
                      <a:pt x="1684" y="1381"/>
                    </a:lnTo>
                    <a:lnTo>
                      <a:pt x="1684" y="1381"/>
                    </a:lnTo>
                    <a:lnTo>
                      <a:pt x="1686" y="1379"/>
                    </a:lnTo>
                    <a:lnTo>
                      <a:pt x="1686" y="1379"/>
                    </a:lnTo>
                    <a:lnTo>
                      <a:pt x="1690" y="1377"/>
                    </a:lnTo>
                    <a:lnTo>
                      <a:pt x="1690" y="1377"/>
                    </a:lnTo>
                    <a:lnTo>
                      <a:pt x="1694" y="1375"/>
                    </a:lnTo>
                    <a:lnTo>
                      <a:pt x="1694" y="1375"/>
                    </a:lnTo>
                    <a:lnTo>
                      <a:pt x="1698" y="1373"/>
                    </a:lnTo>
                    <a:lnTo>
                      <a:pt x="1698" y="1373"/>
                    </a:lnTo>
                    <a:lnTo>
                      <a:pt x="1702" y="1369"/>
                    </a:lnTo>
                    <a:lnTo>
                      <a:pt x="1706" y="1367"/>
                    </a:lnTo>
                    <a:lnTo>
                      <a:pt x="1706" y="1367"/>
                    </a:lnTo>
                    <a:lnTo>
                      <a:pt x="1710" y="1365"/>
                    </a:lnTo>
                    <a:lnTo>
                      <a:pt x="1710" y="1365"/>
                    </a:lnTo>
                    <a:lnTo>
                      <a:pt x="1712" y="1361"/>
                    </a:lnTo>
                    <a:lnTo>
                      <a:pt x="1716" y="1359"/>
                    </a:lnTo>
                    <a:lnTo>
                      <a:pt x="1716" y="1359"/>
                    </a:lnTo>
                    <a:lnTo>
                      <a:pt x="1720" y="1357"/>
                    </a:lnTo>
                    <a:lnTo>
                      <a:pt x="1720" y="1357"/>
                    </a:lnTo>
                    <a:lnTo>
                      <a:pt x="1726" y="1353"/>
                    </a:lnTo>
                    <a:lnTo>
                      <a:pt x="1726" y="1353"/>
                    </a:lnTo>
                    <a:lnTo>
                      <a:pt x="1732" y="1349"/>
                    </a:lnTo>
                    <a:lnTo>
                      <a:pt x="1732" y="1349"/>
                    </a:lnTo>
                    <a:lnTo>
                      <a:pt x="1736" y="1347"/>
                    </a:lnTo>
                    <a:lnTo>
                      <a:pt x="1736" y="1347"/>
                    </a:lnTo>
                    <a:lnTo>
                      <a:pt x="1742" y="1343"/>
                    </a:lnTo>
                    <a:lnTo>
                      <a:pt x="1742" y="1343"/>
                    </a:lnTo>
                    <a:lnTo>
                      <a:pt x="1746" y="1339"/>
                    </a:lnTo>
                    <a:lnTo>
                      <a:pt x="1746" y="1339"/>
                    </a:lnTo>
                    <a:lnTo>
                      <a:pt x="1752" y="1335"/>
                    </a:lnTo>
                    <a:lnTo>
                      <a:pt x="1752" y="1335"/>
                    </a:lnTo>
                    <a:lnTo>
                      <a:pt x="1756" y="1333"/>
                    </a:lnTo>
                    <a:lnTo>
                      <a:pt x="1756" y="1333"/>
                    </a:lnTo>
                    <a:lnTo>
                      <a:pt x="1762" y="1329"/>
                    </a:lnTo>
                    <a:lnTo>
                      <a:pt x="1762" y="1329"/>
                    </a:lnTo>
                    <a:lnTo>
                      <a:pt x="1766" y="1325"/>
                    </a:lnTo>
                    <a:lnTo>
                      <a:pt x="1766" y="1325"/>
                    </a:lnTo>
                    <a:lnTo>
                      <a:pt x="1772" y="1321"/>
                    </a:lnTo>
                    <a:lnTo>
                      <a:pt x="1772" y="1321"/>
                    </a:lnTo>
                    <a:lnTo>
                      <a:pt x="1778" y="1319"/>
                    </a:lnTo>
                    <a:lnTo>
                      <a:pt x="1778" y="1319"/>
                    </a:lnTo>
                    <a:lnTo>
                      <a:pt x="1782" y="1315"/>
                    </a:lnTo>
                    <a:lnTo>
                      <a:pt x="1782" y="1315"/>
                    </a:lnTo>
                    <a:lnTo>
                      <a:pt x="1788" y="1309"/>
                    </a:lnTo>
                    <a:lnTo>
                      <a:pt x="1788" y="1309"/>
                    </a:lnTo>
                    <a:lnTo>
                      <a:pt x="1796" y="1305"/>
                    </a:lnTo>
                    <a:lnTo>
                      <a:pt x="1796" y="1305"/>
                    </a:lnTo>
                    <a:lnTo>
                      <a:pt x="1802" y="1301"/>
                    </a:lnTo>
                    <a:lnTo>
                      <a:pt x="1802" y="1301"/>
                    </a:lnTo>
                    <a:lnTo>
                      <a:pt x="1808" y="1295"/>
                    </a:lnTo>
                    <a:lnTo>
                      <a:pt x="1808" y="1295"/>
                    </a:lnTo>
                    <a:lnTo>
                      <a:pt x="1816" y="1291"/>
                    </a:lnTo>
                    <a:lnTo>
                      <a:pt x="1816" y="1291"/>
                    </a:lnTo>
                    <a:lnTo>
                      <a:pt x="1822" y="1287"/>
                    </a:lnTo>
                    <a:lnTo>
                      <a:pt x="1822" y="1287"/>
                    </a:lnTo>
                    <a:lnTo>
                      <a:pt x="1828" y="1281"/>
                    </a:lnTo>
                    <a:lnTo>
                      <a:pt x="1828" y="1281"/>
                    </a:lnTo>
                    <a:lnTo>
                      <a:pt x="1836" y="1277"/>
                    </a:lnTo>
                    <a:lnTo>
                      <a:pt x="1836" y="1277"/>
                    </a:lnTo>
                    <a:lnTo>
                      <a:pt x="1842" y="1271"/>
                    </a:lnTo>
                    <a:lnTo>
                      <a:pt x="1842" y="1271"/>
                    </a:lnTo>
                    <a:lnTo>
                      <a:pt x="1850" y="1267"/>
                    </a:lnTo>
                    <a:lnTo>
                      <a:pt x="1850" y="1267"/>
                    </a:lnTo>
                    <a:lnTo>
                      <a:pt x="1856" y="1261"/>
                    </a:lnTo>
                    <a:lnTo>
                      <a:pt x="1856" y="1261"/>
                    </a:lnTo>
                    <a:lnTo>
                      <a:pt x="1864" y="1255"/>
                    </a:lnTo>
                    <a:lnTo>
                      <a:pt x="1864" y="1255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66" y="1253"/>
                    </a:lnTo>
                    <a:lnTo>
                      <a:pt x="1872" y="1249"/>
                    </a:lnTo>
                    <a:lnTo>
                      <a:pt x="1872" y="1249"/>
                    </a:lnTo>
                    <a:lnTo>
                      <a:pt x="1878" y="1245"/>
                    </a:lnTo>
                    <a:lnTo>
                      <a:pt x="1878" y="1245"/>
                    </a:lnTo>
                    <a:lnTo>
                      <a:pt x="1886" y="1239"/>
                    </a:lnTo>
                    <a:lnTo>
                      <a:pt x="1886" y="1239"/>
                    </a:lnTo>
                    <a:lnTo>
                      <a:pt x="1894" y="1233"/>
                    </a:lnTo>
                    <a:lnTo>
                      <a:pt x="1894" y="1233"/>
                    </a:lnTo>
                    <a:lnTo>
                      <a:pt x="1902" y="1227"/>
                    </a:lnTo>
                    <a:lnTo>
                      <a:pt x="1902" y="1227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4" y="1225"/>
                    </a:lnTo>
                    <a:lnTo>
                      <a:pt x="1908" y="1221"/>
                    </a:lnTo>
                    <a:lnTo>
                      <a:pt x="1916" y="1215"/>
                    </a:lnTo>
                    <a:lnTo>
                      <a:pt x="1916" y="1215"/>
                    </a:lnTo>
                    <a:lnTo>
                      <a:pt x="1924" y="1209"/>
                    </a:lnTo>
                    <a:lnTo>
                      <a:pt x="1924" y="1209"/>
                    </a:lnTo>
                    <a:lnTo>
                      <a:pt x="1932" y="1203"/>
                    </a:lnTo>
                    <a:lnTo>
                      <a:pt x="1932" y="1203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0" y="1197"/>
                    </a:lnTo>
                    <a:lnTo>
                      <a:pt x="1948" y="1191"/>
                    </a:lnTo>
                    <a:lnTo>
                      <a:pt x="1948" y="1191"/>
                    </a:lnTo>
                    <a:lnTo>
                      <a:pt x="1954" y="1185"/>
                    </a:lnTo>
                    <a:lnTo>
                      <a:pt x="1954" y="1185"/>
                    </a:lnTo>
                    <a:lnTo>
                      <a:pt x="1962" y="1179"/>
                    </a:lnTo>
                    <a:lnTo>
                      <a:pt x="1962" y="1179"/>
                    </a:lnTo>
                    <a:lnTo>
                      <a:pt x="1970" y="1171"/>
                    </a:lnTo>
                    <a:lnTo>
                      <a:pt x="1970" y="1171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4" y="1169"/>
                    </a:lnTo>
                    <a:lnTo>
                      <a:pt x="1978" y="1165"/>
                    </a:lnTo>
                    <a:lnTo>
                      <a:pt x="1978" y="1165"/>
                    </a:lnTo>
                    <a:lnTo>
                      <a:pt x="1986" y="1159"/>
                    </a:lnTo>
                    <a:lnTo>
                      <a:pt x="1986" y="1159"/>
                    </a:lnTo>
                    <a:lnTo>
                      <a:pt x="1994" y="1153"/>
                    </a:lnTo>
                    <a:lnTo>
                      <a:pt x="1994" y="1153"/>
                    </a:lnTo>
                    <a:lnTo>
                      <a:pt x="2002" y="1145"/>
                    </a:lnTo>
                    <a:lnTo>
                      <a:pt x="2002" y="1145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08" y="1141"/>
                    </a:lnTo>
                    <a:lnTo>
                      <a:pt x="2010" y="1139"/>
                    </a:lnTo>
                    <a:lnTo>
                      <a:pt x="2010" y="1139"/>
                    </a:lnTo>
                    <a:lnTo>
                      <a:pt x="2018" y="1133"/>
                    </a:lnTo>
                    <a:lnTo>
                      <a:pt x="2018" y="1133"/>
                    </a:lnTo>
                    <a:lnTo>
                      <a:pt x="2026" y="1125"/>
                    </a:lnTo>
                    <a:lnTo>
                      <a:pt x="2026" y="1125"/>
                    </a:lnTo>
                    <a:lnTo>
                      <a:pt x="2034" y="1119"/>
                    </a:lnTo>
                    <a:lnTo>
                      <a:pt x="2034" y="1119"/>
                    </a:lnTo>
                    <a:lnTo>
                      <a:pt x="2042" y="1111"/>
                    </a:lnTo>
                    <a:lnTo>
                      <a:pt x="2042" y="1111"/>
                    </a:lnTo>
                    <a:lnTo>
                      <a:pt x="2050" y="1105"/>
                    </a:lnTo>
                    <a:lnTo>
                      <a:pt x="2050" y="1105"/>
                    </a:lnTo>
                    <a:lnTo>
                      <a:pt x="2060" y="1097"/>
                    </a:lnTo>
                    <a:lnTo>
                      <a:pt x="2060" y="1097"/>
                    </a:lnTo>
                    <a:lnTo>
                      <a:pt x="2068" y="1089"/>
                    </a:lnTo>
                    <a:lnTo>
                      <a:pt x="2068" y="1089"/>
                    </a:lnTo>
                    <a:lnTo>
                      <a:pt x="2074" y="1085"/>
                    </a:lnTo>
                    <a:lnTo>
                      <a:pt x="2074" y="1085"/>
                    </a:lnTo>
                    <a:lnTo>
                      <a:pt x="2074" y="1083"/>
                    </a:lnTo>
                    <a:lnTo>
                      <a:pt x="2074" y="1083"/>
                    </a:lnTo>
                    <a:lnTo>
                      <a:pt x="2076" y="1083"/>
                    </a:lnTo>
                    <a:lnTo>
                      <a:pt x="2076" y="1083"/>
                    </a:lnTo>
                    <a:lnTo>
                      <a:pt x="2084" y="1075"/>
                    </a:lnTo>
                    <a:lnTo>
                      <a:pt x="2084" y="1075"/>
                    </a:lnTo>
                    <a:lnTo>
                      <a:pt x="2092" y="1067"/>
                    </a:lnTo>
                    <a:lnTo>
                      <a:pt x="2092" y="1067"/>
                    </a:lnTo>
                    <a:lnTo>
                      <a:pt x="2100" y="1059"/>
                    </a:lnTo>
                    <a:lnTo>
                      <a:pt x="2100" y="1059"/>
                    </a:lnTo>
                    <a:lnTo>
                      <a:pt x="2104" y="1057"/>
                    </a:lnTo>
                    <a:lnTo>
                      <a:pt x="2104" y="1057"/>
                    </a:lnTo>
                    <a:lnTo>
                      <a:pt x="2104" y="1055"/>
                    </a:lnTo>
                    <a:lnTo>
                      <a:pt x="2104" y="1055"/>
                    </a:lnTo>
                    <a:lnTo>
                      <a:pt x="2110" y="1051"/>
                    </a:lnTo>
                    <a:lnTo>
                      <a:pt x="2110" y="1051"/>
                    </a:lnTo>
                    <a:lnTo>
                      <a:pt x="2118" y="1043"/>
                    </a:lnTo>
                    <a:lnTo>
                      <a:pt x="2118" y="1043"/>
                    </a:lnTo>
                    <a:lnTo>
                      <a:pt x="2126" y="1035"/>
                    </a:lnTo>
                    <a:lnTo>
                      <a:pt x="2126" y="1035"/>
                    </a:lnTo>
                    <a:lnTo>
                      <a:pt x="2134" y="1029"/>
                    </a:lnTo>
                    <a:lnTo>
                      <a:pt x="2134" y="1029"/>
                    </a:lnTo>
                    <a:lnTo>
                      <a:pt x="2134" y="1027"/>
                    </a:lnTo>
                    <a:lnTo>
                      <a:pt x="2134" y="1027"/>
                    </a:lnTo>
                    <a:lnTo>
                      <a:pt x="2136" y="1025"/>
                    </a:lnTo>
                    <a:lnTo>
                      <a:pt x="2136" y="1025"/>
                    </a:lnTo>
                    <a:lnTo>
                      <a:pt x="2146" y="1017"/>
                    </a:lnTo>
                    <a:lnTo>
                      <a:pt x="2146" y="1017"/>
                    </a:lnTo>
                    <a:lnTo>
                      <a:pt x="2154" y="1007"/>
                    </a:lnTo>
                    <a:lnTo>
                      <a:pt x="2154" y="1007"/>
                    </a:lnTo>
                    <a:lnTo>
                      <a:pt x="2160" y="1001"/>
                    </a:lnTo>
                    <a:lnTo>
                      <a:pt x="2160" y="1001"/>
                    </a:lnTo>
                    <a:lnTo>
                      <a:pt x="2162" y="1001"/>
                    </a:lnTo>
                    <a:lnTo>
                      <a:pt x="2162" y="999"/>
                    </a:lnTo>
                    <a:lnTo>
                      <a:pt x="2162" y="999"/>
                    </a:lnTo>
                    <a:lnTo>
                      <a:pt x="2164" y="997"/>
                    </a:lnTo>
                    <a:lnTo>
                      <a:pt x="2164" y="997"/>
                    </a:lnTo>
                    <a:lnTo>
                      <a:pt x="2174" y="987"/>
                    </a:lnTo>
                    <a:lnTo>
                      <a:pt x="2174" y="987"/>
                    </a:lnTo>
                    <a:lnTo>
                      <a:pt x="2184" y="977"/>
                    </a:lnTo>
                    <a:lnTo>
                      <a:pt x="2184" y="977"/>
                    </a:lnTo>
                    <a:lnTo>
                      <a:pt x="2188" y="973"/>
                    </a:lnTo>
                    <a:lnTo>
                      <a:pt x="2190" y="971"/>
                    </a:lnTo>
                    <a:lnTo>
                      <a:pt x="2190" y="971"/>
                    </a:lnTo>
                    <a:lnTo>
                      <a:pt x="2194" y="967"/>
                    </a:lnTo>
                    <a:lnTo>
                      <a:pt x="2194" y="967"/>
                    </a:lnTo>
                    <a:lnTo>
                      <a:pt x="2206" y="953"/>
                    </a:lnTo>
                    <a:lnTo>
                      <a:pt x="2206" y="953"/>
                    </a:lnTo>
                    <a:lnTo>
                      <a:pt x="2214" y="945"/>
                    </a:lnTo>
                    <a:lnTo>
                      <a:pt x="2214" y="945"/>
                    </a:lnTo>
                    <a:lnTo>
                      <a:pt x="2216" y="943"/>
                    </a:lnTo>
                    <a:lnTo>
                      <a:pt x="2216" y="943"/>
                    </a:lnTo>
                    <a:lnTo>
                      <a:pt x="2218" y="941"/>
                    </a:lnTo>
                    <a:lnTo>
                      <a:pt x="2218" y="941"/>
                    </a:lnTo>
                    <a:lnTo>
                      <a:pt x="2230" y="929"/>
                    </a:lnTo>
                    <a:lnTo>
                      <a:pt x="2230" y="929"/>
                    </a:lnTo>
                    <a:lnTo>
                      <a:pt x="2240" y="915"/>
                    </a:lnTo>
                    <a:lnTo>
                      <a:pt x="2240" y="915"/>
                    </a:lnTo>
                    <a:lnTo>
                      <a:pt x="2262" y="891"/>
                    </a:lnTo>
                    <a:lnTo>
                      <a:pt x="2262" y="891"/>
                    </a:lnTo>
                    <a:lnTo>
                      <a:pt x="2268" y="883"/>
                    </a:lnTo>
                    <a:lnTo>
                      <a:pt x="2268" y="883"/>
                    </a:lnTo>
                    <a:lnTo>
                      <a:pt x="2282" y="865"/>
                    </a:lnTo>
                    <a:lnTo>
                      <a:pt x="2282" y="865"/>
                    </a:lnTo>
                    <a:lnTo>
                      <a:pt x="2288" y="857"/>
                    </a:lnTo>
                    <a:lnTo>
                      <a:pt x="2288" y="857"/>
                    </a:lnTo>
                    <a:lnTo>
                      <a:pt x="2302" y="839"/>
                    </a:lnTo>
                    <a:lnTo>
                      <a:pt x="2302" y="839"/>
                    </a:lnTo>
                    <a:lnTo>
                      <a:pt x="2308" y="831"/>
                    </a:lnTo>
                    <a:lnTo>
                      <a:pt x="2308" y="831"/>
                    </a:lnTo>
                    <a:lnTo>
                      <a:pt x="2310" y="827"/>
                    </a:lnTo>
                    <a:lnTo>
                      <a:pt x="2310" y="827"/>
                    </a:lnTo>
                    <a:lnTo>
                      <a:pt x="2320" y="813"/>
                    </a:lnTo>
                    <a:lnTo>
                      <a:pt x="2320" y="813"/>
                    </a:lnTo>
                    <a:lnTo>
                      <a:pt x="2324" y="807"/>
                    </a:lnTo>
                    <a:lnTo>
                      <a:pt x="2324" y="807"/>
                    </a:lnTo>
                    <a:lnTo>
                      <a:pt x="2340" y="783"/>
                    </a:lnTo>
                    <a:lnTo>
                      <a:pt x="2340" y="783"/>
                    </a:lnTo>
                    <a:lnTo>
                      <a:pt x="2340" y="781"/>
                    </a:lnTo>
                    <a:lnTo>
                      <a:pt x="2340" y="781"/>
                    </a:lnTo>
                    <a:lnTo>
                      <a:pt x="2350" y="765"/>
                    </a:lnTo>
                    <a:lnTo>
                      <a:pt x="2350" y="765"/>
                    </a:lnTo>
                    <a:lnTo>
                      <a:pt x="2352" y="761"/>
                    </a:lnTo>
                    <a:lnTo>
                      <a:pt x="2352" y="761"/>
                    </a:lnTo>
                    <a:lnTo>
                      <a:pt x="2362" y="743"/>
                    </a:lnTo>
                    <a:lnTo>
                      <a:pt x="2362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64" y="743"/>
                    </a:lnTo>
                    <a:lnTo>
                      <a:pt x="2372" y="725"/>
                    </a:lnTo>
                    <a:lnTo>
                      <a:pt x="2372" y="725"/>
                    </a:lnTo>
                    <a:lnTo>
                      <a:pt x="2374" y="721"/>
                    </a:lnTo>
                    <a:lnTo>
                      <a:pt x="2374" y="721"/>
                    </a:lnTo>
                    <a:lnTo>
                      <a:pt x="2382" y="703"/>
                    </a:lnTo>
                    <a:lnTo>
                      <a:pt x="2382" y="703"/>
                    </a:lnTo>
                    <a:lnTo>
                      <a:pt x="2382" y="699"/>
                    </a:lnTo>
                    <a:lnTo>
                      <a:pt x="2382" y="699"/>
                    </a:lnTo>
                    <a:lnTo>
                      <a:pt x="2388" y="685"/>
                    </a:lnTo>
                    <a:lnTo>
                      <a:pt x="2388" y="685"/>
                    </a:lnTo>
                    <a:lnTo>
                      <a:pt x="2390" y="681"/>
                    </a:lnTo>
                    <a:lnTo>
                      <a:pt x="2390" y="681"/>
                    </a:lnTo>
                    <a:lnTo>
                      <a:pt x="2394" y="665"/>
                    </a:lnTo>
                    <a:lnTo>
                      <a:pt x="2394" y="665"/>
                    </a:lnTo>
                    <a:lnTo>
                      <a:pt x="2396" y="663"/>
                    </a:lnTo>
                    <a:lnTo>
                      <a:pt x="2396" y="663"/>
                    </a:lnTo>
                    <a:lnTo>
                      <a:pt x="2396" y="661"/>
                    </a:lnTo>
                    <a:lnTo>
                      <a:pt x="2396" y="661"/>
                    </a:lnTo>
                    <a:lnTo>
                      <a:pt x="2400" y="645"/>
                    </a:lnTo>
                    <a:lnTo>
                      <a:pt x="2400" y="645"/>
                    </a:lnTo>
                    <a:lnTo>
                      <a:pt x="2400" y="643"/>
                    </a:lnTo>
                    <a:lnTo>
                      <a:pt x="2400" y="643"/>
                    </a:lnTo>
                    <a:lnTo>
                      <a:pt x="2402" y="629"/>
                    </a:lnTo>
                    <a:lnTo>
                      <a:pt x="2402" y="629"/>
                    </a:lnTo>
                    <a:lnTo>
                      <a:pt x="2402" y="625"/>
                    </a:lnTo>
                    <a:lnTo>
                      <a:pt x="2402" y="625"/>
                    </a:lnTo>
                    <a:lnTo>
                      <a:pt x="2404" y="611"/>
                    </a:lnTo>
                    <a:lnTo>
                      <a:pt x="2404" y="611"/>
                    </a:lnTo>
                    <a:lnTo>
                      <a:pt x="2404" y="607"/>
                    </a:lnTo>
                    <a:lnTo>
                      <a:pt x="2404" y="607"/>
                    </a:lnTo>
                    <a:lnTo>
                      <a:pt x="2404" y="593"/>
                    </a:lnTo>
                    <a:lnTo>
                      <a:pt x="2404" y="593"/>
                    </a:lnTo>
                    <a:lnTo>
                      <a:pt x="2402" y="577"/>
                    </a:lnTo>
                    <a:lnTo>
                      <a:pt x="2402" y="577"/>
                    </a:lnTo>
                    <a:lnTo>
                      <a:pt x="2398" y="561"/>
                    </a:lnTo>
                    <a:lnTo>
                      <a:pt x="2398" y="561"/>
                    </a:lnTo>
                    <a:lnTo>
                      <a:pt x="2392" y="547"/>
                    </a:lnTo>
                    <a:lnTo>
                      <a:pt x="2392" y="547"/>
                    </a:lnTo>
                    <a:lnTo>
                      <a:pt x="2386" y="535"/>
                    </a:lnTo>
                    <a:lnTo>
                      <a:pt x="2046" y="0"/>
                    </a:lnTo>
                    <a:lnTo>
                      <a:pt x="2046" y="0"/>
                    </a:lnTo>
                    <a:lnTo>
                      <a:pt x="2056" y="16"/>
                    </a:lnTo>
                    <a:lnTo>
                      <a:pt x="2056" y="16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69" name="Freeform 20">
                <a:extLst>
                  <a:ext uri="{FF2B5EF4-FFF2-40B4-BE49-F238E27FC236}">
                    <a16:creationId xmlns:a16="http://schemas.microsoft.com/office/drawing/2014/main" id="{B73B543C-ACD0-40F9-93A5-501E51FC503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0 w 2628"/>
                  <a:gd name="T1" fmla="*/ 331 h 1792"/>
                  <a:gd name="T2" fmla="*/ 2572 w 2628"/>
                  <a:gd name="T3" fmla="*/ 451 h 1792"/>
                  <a:gd name="T4" fmla="*/ 2510 w 2628"/>
                  <a:gd name="T5" fmla="*/ 547 h 1792"/>
                  <a:gd name="T6" fmla="*/ 2308 w 2628"/>
                  <a:gd name="T7" fmla="*/ 779 h 1792"/>
                  <a:gd name="T8" fmla="*/ 2084 w 2628"/>
                  <a:gd name="T9" fmla="*/ 977 h 1792"/>
                  <a:gd name="T10" fmla="*/ 1820 w 2628"/>
                  <a:gd name="T11" fmla="*/ 1173 h 1792"/>
                  <a:gd name="T12" fmla="*/ 1520 w 2628"/>
                  <a:gd name="T13" fmla="*/ 1362 h 1792"/>
                  <a:gd name="T14" fmla="*/ 1220 w 2628"/>
                  <a:gd name="T15" fmla="*/ 1524 h 1792"/>
                  <a:gd name="T16" fmla="*/ 830 w 2628"/>
                  <a:gd name="T17" fmla="*/ 1686 h 1792"/>
                  <a:gd name="T18" fmla="*/ 556 w 2628"/>
                  <a:gd name="T19" fmla="*/ 1764 h 1792"/>
                  <a:gd name="T20" fmla="*/ 392 w 2628"/>
                  <a:gd name="T21" fmla="*/ 1788 h 1792"/>
                  <a:gd name="T22" fmla="*/ 248 w 2628"/>
                  <a:gd name="T23" fmla="*/ 1788 h 1792"/>
                  <a:gd name="T24" fmla="*/ 160 w 2628"/>
                  <a:gd name="T25" fmla="*/ 1766 h 1792"/>
                  <a:gd name="T26" fmla="*/ 80 w 2628"/>
                  <a:gd name="T27" fmla="*/ 1708 h 1792"/>
                  <a:gd name="T28" fmla="*/ 54 w 2628"/>
                  <a:gd name="T29" fmla="*/ 1642 h 1792"/>
                  <a:gd name="T30" fmla="*/ 10 w 2628"/>
                  <a:gd name="T31" fmla="*/ 1478 h 1792"/>
                  <a:gd name="T32" fmla="*/ 0 w 2628"/>
                  <a:gd name="T33" fmla="*/ 1376 h 1792"/>
                  <a:gd name="T34" fmla="*/ 24 w 2628"/>
                  <a:gd name="T35" fmla="*/ 1284 h 1792"/>
                  <a:gd name="T36" fmla="*/ 118 w 2628"/>
                  <a:gd name="T37" fmla="*/ 1149 h 1792"/>
                  <a:gd name="T38" fmla="*/ 294 w 2628"/>
                  <a:gd name="T39" fmla="*/ 951 h 1792"/>
                  <a:gd name="T40" fmla="*/ 410 w 2628"/>
                  <a:gd name="T41" fmla="*/ 851 h 1792"/>
                  <a:gd name="T42" fmla="*/ 622 w 2628"/>
                  <a:gd name="T43" fmla="*/ 715 h 1792"/>
                  <a:gd name="T44" fmla="*/ 942 w 2628"/>
                  <a:gd name="T45" fmla="*/ 529 h 1792"/>
                  <a:gd name="T46" fmla="*/ 1328 w 2628"/>
                  <a:gd name="T47" fmla="*/ 269 h 1792"/>
                  <a:gd name="T48" fmla="*/ 1514 w 2628"/>
                  <a:gd name="T49" fmla="*/ 163 h 1792"/>
                  <a:gd name="T50" fmla="*/ 1704 w 2628"/>
                  <a:gd name="T51" fmla="*/ 93 h 1792"/>
                  <a:gd name="T52" fmla="*/ 2002 w 2628"/>
                  <a:gd name="T53" fmla="*/ 24 h 1792"/>
                  <a:gd name="T54" fmla="*/ 2180 w 2628"/>
                  <a:gd name="T55" fmla="*/ 0 h 1792"/>
                  <a:gd name="T56" fmla="*/ 2296 w 2628"/>
                  <a:gd name="T57" fmla="*/ 22 h 1792"/>
                  <a:gd name="T58" fmla="*/ 2528 w 2628"/>
                  <a:gd name="T59" fmla="*/ 119 h 1792"/>
                  <a:gd name="T60" fmla="*/ 2590 w 2628"/>
                  <a:gd name="T61" fmla="*/ 163 h 1792"/>
                  <a:gd name="T62" fmla="*/ 2626 w 2628"/>
                  <a:gd name="T63" fmla="*/ 249 h 1792"/>
                  <a:gd name="T64" fmla="*/ 2392 w 2628"/>
                  <a:gd name="T65" fmla="*/ 421 h 1792"/>
                  <a:gd name="T66" fmla="*/ 2364 w 2628"/>
                  <a:gd name="T67" fmla="*/ 351 h 1792"/>
                  <a:gd name="T68" fmla="*/ 2296 w 2628"/>
                  <a:gd name="T69" fmla="*/ 307 h 1792"/>
                  <a:gd name="T70" fmla="*/ 2214 w 2628"/>
                  <a:gd name="T71" fmla="*/ 293 h 1792"/>
                  <a:gd name="T72" fmla="*/ 2072 w 2628"/>
                  <a:gd name="T73" fmla="*/ 301 h 1792"/>
                  <a:gd name="T74" fmla="*/ 1940 w 2628"/>
                  <a:gd name="T75" fmla="*/ 327 h 1792"/>
                  <a:gd name="T76" fmla="*/ 1736 w 2628"/>
                  <a:gd name="T77" fmla="*/ 391 h 1792"/>
                  <a:gd name="T78" fmla="*/ 1564 w 2628"/>
                  <a:gd name="T79" fmla="*/ 461 h 1792"/>
                  <a:gd name="T80" fmla="*/ 1320 w 2628"/>
                  <a:gd name="T81" fmla="*/ 581 h 1792"/>
                  <a:gd name="T82" fmla="*/ 1130 w 2628"/>
                  <a:gd name="T83" fmla="*/ 691 h 1792"/>
                  <a:gd name="T84" fmla="*/ 894 w 2628"/>
                  <a:gd name="T85" fmla="*/ 849 h 1792"/>
                  <a:gd name="T86" fmla="*/ 690 w 2628"/>
                  <a:gd name="T87" fmla="*/ 1009 h 1792"/>
                  <a:gd name="T88" fmla="*/ 568 w 2628"/>
                  <a:gd name="T89" fmla="*/ 1123 h 1792"/>
                  <a:gd name="T90" fmla="*/ 442 w 2628"/>
                  <a:gd name="T91" fmla="*/ 1268 h 1792"/>
                  <a:gd name="T92" fmla="*/ 380 w 2628"/>
                  <a:gd name="T93" fmla="*/ 1362 h 1792"/>
                  <a:gd name="T94" fmla="*/ 336 w 2628"/>
                  <a:gd name="T95" fmla="*/ 1470 h 1792"/>
                  <a:gd name="T96" fmla="*/ 332 w 2628"/>
                  <a:gd name="T97" fmla="*/ 1536 h 1792"/>
                  <a:gd name="T98" fmla="*/ 366 w 2628"/>
                  <a:gd name="T99" fmla="*/ 1602 h 1792"/>
                  <a:gd name="T100" fmla="*/ 420 w 2628"/>
                  <a:gd name="T101" fmla="*/ 1634 h 1792"/>
                  <a:gd name="T102" fmla="*/ 516 w 2628"/>
                  <a:gd name="T103" fmla="*/ 1652 h 1792"/>
                  <a:gd name="T104" fmla="*/ 638 w 2628"/>
                  <a:gd name="T105" fmla="*/ 1646 h 1792"/>
                  <a:gd name="T106" fmla="*/ 850 w 2628"/>
                  <a:gd name="T107" fmla="*/ 1600 h 1792"/>
                  <a:gd name="T108" fmla="*/ 1084 w 2628"/>
                  <a:gd name="T109" fmla="*/ 1516 h 1792"/>
                  <a:gd name="T110" fmla="*/ 1332 w 2628"/>
                  <a:gd name="T111" fmla="*/ 1402 h 1792"/>
                  <a:gd name="T112" fmla="*/ 1588 w 2628"/>
                  <a:gd name="T113" fmla="*/ 1258 h 1792"/>
                  <a:gd name="T114" fmla="*/ 1902 w 2628"/>
                  <a:gd name="T115" fmla="*/ 1041 h 1792"/>
                  <a:gd name="T116" fmla="*/ 2100 w 2628"/>
                  <a:gd name="T117" fmla="*/ 875 h 1792"/>
                  <a:gd name="T118" fmla="*/ 2256 w 2628"/>
                  <a:gd name="T119" fmla="*/ 711 h 1792"/>
                  <a:gd name="T120" fmla="*/ 2346 w 2628"/>
                  <a:gd name="T121" fmla="*/ 581 h 1792"/>
                  <a:gd name="T122" fmla="*/ 2386 w 2628"/>
                  <a:gd name="T123" fmla="*/ 483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  <a:close/>
                    <a:moveTo>
                      <a:pt x="2392" y="421"/>
                    </a:moveTo>
                    <a:lnTo>
                      <a:pt x="2392" y="421"/>
                    </a:lnTo>
                    <a:lnTo>
                      <a:pt x="2390" y="401"/>
                    </a:lnTo>
                    <a:lnTo>
                      <a:pt x="2384" y="381"/>
                    </a:lnTo>
                    <a:lnTo>
                      <a:pt x="2376" y="365"/>
                    </a:lnTo>
                    <a:lnTo>
                      <a:pt x="2364" y="351"/>
                    </a:lnTo>
                    <a:lnTo>
                      <a:pt x="2352" y="337"/>
                    </a:lnTo>
                    <a:lnTo>
                      <a:pt x="2336" y="325"/>
                    </a:lnTo>
                    <a:lnTo>
                      <a:pt x="2316" y="315"/>
                    </a:lnTo>
                    <a:lnTo>
                      <a:pt x="2296" y="307"/>
                    </a:lnTo>
                    <a:lnTo>
                      <a:pt x="2296" y="307"/>
                    </a:lnTo>
                    <a:lnTo>
                      <a:pt x="2272" y="301"/>
                    </a:lnTo>
                    <a:lnTo>
                      <a:pt x="2244" y="297"/>
                    </a:lnTo>
                    <a:lnTo>
                      <a:pt x="2214" y="293"/>
                    </a:lnTo>
                    <a:lnTo>
                      <a:pt x="2182" y="293"/>
                    </a:lnTo>
                    <a:lnTo>
                      <a:pt x="2148" y="293"/>
                    </a:lnTo>
                    <a:lnTo>
                      <a:pt x="2112" y="295"/>
                    </a:lnTo>
                    <a:lnTo>
                      <a:pt x="2072" y="301"/>
                    </a:lnTo>
                    <a:lnTo>
                      <a:pt x="2032" y="307"/>
                    </a:lnTo>
                    <a:lnTo>
                      <a:pt x="2032" y="307"/>
                    </a:lnTo>
                    <a:lnTo>
                      <a:pt x="1986" y="317"/>
                    </a:lnTo>
                    <a:lnTo>
                      <a:pt x="1940" y="327"/>
                    </a:lnTo>
                    <a:lnTo>
                      <a:pt x="1892" y="341"/>
                    </a:lnTo>
                    <a:lnTo>
                      <a:pt x="1842" y="355"/>
                    </a:lnTo>
                    <a:lnTo>
                      <a:pt x="1790" y="373"/>
                    </a:lnTo>
                    <a:lnTo>
                      <a:pt x="1736" y="391"/>
                    </a:lnTo>
                    <a:lnTo>
                      <a:pt x="1680" y="413"/>
                    </a:lnTo>
                    <a:lnTo>
                      <a:pt x="1624" y="435"/>
                    </a:lnTo>
                    <a:lnTo>
                      <a:pt x="1624" y="435"/>
                    </a:lnTo>
                    <a:lnTo>
                      <a:pt x="1564" y="461"/>
                    </a:lnTo>
                    <a:lnTo>
                      <a:pt x="1504" y="489"/>
                    </a:lnTo>
                    <a:lnTo>
                      <a:pt x="1442" y="517"/>
                    </a:lnTo>
                    <a:lnTo>
                      <a:pt x="1382" y="549"/>
                    </a:lnTo>
                    <a:lnTo>
                      <a:pt x="1320" y="581"/>
                    </a:lnTo>
                    <a:lnTo>
                      <a:pt x="1256" y="617"/>
                    </a:lnTo>
                    <a:lnTo>
                      <a:pt x="1194" y="653"/>
                    </a:lnTo>
                    <a:lnTo>
                      <a:pt x="1130" y="691"/>
                    </a:lnTo>
                    <a:lnTo>
                      <a:pt x="1130" y="691"/>
                    </a:lnTo>
                    <a:lnTo>
                      <a:pt x="1068" y="729"/>
                    </a:lnTo>
                    <a:lnTo>
                      <a:pt x="1008" y="769"/>
                    </a:lnTo>
                    <a:lnTo>
                      <a:pt x="950" y="809"/>
                    </a:lnTo>
                    <a:lnTo>
                      <a:pt x="894" y="849"/>
                    </a:lnTo>
                    <a:lnTo>
                      <a:pt x="840" y="889"/>
                    </a:lnTo>
                    <a:lnTo>
                      <a:pt x="788" y="929"/>
                    </a:lnTo>
                    <a:lnTo>
                      <a:pt x="738" y="969"/>
                    </a:lnTo>
                    <a:lnTo>
                      <a:pt x="690" y="1009"/>
                    </a:lnTo>
                    <a:lnTo>
                      <a:pt x="690" y="1009"/>
                    </a:lnTo>
                    <a:lnTo>
                      <a:pt x="648" y="1049"/>
                    </a:lnTo>
                    <a:lnTo>
                      <a:pt x="606" y="1087"/>
                    </a:lnTo>
                    <a:lnTo>
                      <a:pt x="568" y="1123"/>
                    </a:lnTo>
                    <a:lnTo>
                      <a:pt x="532" y="1161"/>
                    </a:lnTo>
                    <a:lnTo>
                      <a:pt x="500" y="1197"/>
                    </a:lnTo>
                    <a:lnTo>
                      <a:pt x="470" y="1234"/>
                    </a:lnTo>
                    <a:lnTo>
                      <a:pt x="442" y="1268"/>
                    </a:lnTo>
                    <a:lnTo>
                      <a:pt x="418" y="1302"/>
                    </a:lnTo>
                    <a:lnTo>
                      <a:pt x="418" y="1302"/>
                    </a:lnTo>
                    <a:lnTo>
                      <a:pt x="398" y="1332"/>
                    </a:lnTo>
                    <a:lnTo>
                      <a:pt x="380" y="1362"/>
                    </a:lnTo>
                    <a:lnTo>
                      <a:pt x="364" y="1392"/>
                    </a:lnTo>
                    <a:lnTo>
                      <a:pt x="352" y="1420"/>
                    </a:lnTo>
                    <a:lnTo>
                      <a:pt x="342" y="1446"/>
                    </a:lnTo>
                    <a:lnTo>
                      <a:pt x="336" y="1470"/>
                    </a:lnTo>
                    <a:lnTo>
                      <a:pt x="332" y="1494"/>
                    </a:lnTo>
                    <a:lnTo>
                      <a:pt x="330" y="1516"/>
                    </a:lnTo>
                    <a:lnTo>
                      <a:pt x="330" y="1516"/>
                    </a:lnTo>
                    <a:lnTo>
                      <a:pt x="332" y="1536"/>
                    </a:lnTo>
                    <a:lnTo>
                      <a:pt x="338" y="1554"/>
                    </a:lnTo>
                    <a:lnTo>
                      <a:pt x="344" y="1572"/>
                    </a:lnTo>
                    <a:lnTo>
                      <a:pt x="354" y="1588"/>
                    </a:lnTo>
                    <a:lnTo>
                      <a:pt x="366" y="1602"/>
                    </a:lnTo>
                    <a:lnTo>
                      <a:pt x="382" y="1614"/>
                    </a:lnTo>
                    <a:lnTo>
                      <a:pt x="398" y="1624"/>
                    </a:lnTo>
                    <a:lnTo>
                      <a:pt x="420" y="1634"/>
                    </a:lnTo>
                    <a:lnTo>
                      <a:pt x="420" y="1634"/>
                    </a:lnTo>
                    <a:lnTo>
                      <a:pt x="440" y="1640"/>
                    </a:lnTo>
                    <a:lnTo>
                      <a:pt x="464" y="1646"/>
                    </a:lnTo>
                    <a:lnTo>
                      <a:pt x="490" y="1650"/>
                    </a:lnTo>
                    <a:lnTo>
                      <a:pt x="516" y="1652"/>
                    </a:lnTo>
                    <a:lnTo>
                      <a:pt x="544" y="1652"/>
                    </a:lnTo>
                    <a:lnTo>
                      <a:pt x="574" y="1652"/>
                    </a:lnTo>
                    <a:lnTo>
                      <a:pt x="606" y="1650"/>
                    </a:lnTo>
                    <a:lnTo>
                      <a:pt x="638" y="1646"/>
                    </a:lnTo>
                    <a:lnTo>
                      <a:pt x="638" y="1646"/>
                    </a:lnTo>
                    <a:lnTo>
                      <a:pt x="704" y="1636"/>
                    </a:lnTo>
                    <a:lnTo>
                      <a:pt x="776" y="1620"/>
                    </a:lnTo>
                    <a:lnTo>
                      <a:pt x="850" y="1600"/>
                    </a:lnTo>
                    <a:lnTo>
                      <a:pt x="926" y="1576"/>
                    </a:lnTo>
                    <a:lnTo>
                      <a:pt x="926" y="1576"/>
                    </a:lnTo>
                    <a:lnTo>
                      <a:pt x="1004" y="1548"/>
                    </a:lnTo>
                    <a:lnTo>
                      <a:pt x="1084" y="1516"/>
                    </a:lnTo>
                    <a:lnTo>
                      <a:pt x="1166" y="1482"/>
                    </a:lnTo>
                    <a:lnTo>
                      <a:pt x="1248" y="1444"/>
                    </a:lnTo>
                    <a:lnTo>
                      <a:pt x="1248" y="1444"/>
                    </a:lnTo>
                    <a:lnTo>
                      <a:pt x="1332" y="1402"/>
                    </a:lnTo>
                    <a:lnTo>
                      <a:pt x="1416" y="1358"/>
                    </a:lnTo>
                    <a:lnTo>
                      <a:pt x="1502" y="1310"/>
                    </a:lnTo>
                    <a:lnTo>
                      <a:pt x="1588" y="1258"/>
                    </a:lnTo>
                    <a:lnTo>
                      <a:pt x="1588" y="1258"/>
                    </a:lnTo>
                    <a:lnTo>
                      <a:pt x="1672" y="1205"/>
                    </a:lnTo>
                    <a:lnTo>
                      <a:pt x="1752" y="1151"/>
                    </a:lnTo>
                    <a:lnTo>
                      <a:pt x="1830" y="1097"/>
                    </a:lnTo>
                    <a:lnTo>
                      <a:pt x="1902" y="1041"/>
                    </a:lnTo>
                    <a:lnTo>
                      <a:pt x="1902" y="1041"/>
                    </a:lnTo>
                    <a:lnTo>
                      <a:pt x="1972" y="987"/>
                    </a:lnTo>
                    <a:lnTo>
                      <a:pt x="2038" y="931"/>
                    </a:lnTo>
                    <a:lnTo>
                      <a:pt x="2100" y="875"/>
                    </a:lnTo>
                    <a:lnTo>
                      <a:pt x="2156" y="821"/>
                    </a:lnTo>
                    <a:lnTo>
                      <a:pt x="2156" y="821"/>
                    </a:lnTo>
                    <a:lnTo>
                      <a:pt x="2208" y="765"/>
                    </a:lnTo>
                    <a:lnTo>
                      <a:pt x="2256" y="711"/>
                    </a:lnTo>
                    <a:lnTo>
                      <a:pt x="2296" y="657"/>
                    </a:lnTo>
                    <a:lnTo>
                      <a:pt x="2332" y="607"/>
                    </a:lnTo>
                    <a:lnTo>
                      <a:pt x="2332" y="607"/>
                    </a:lnTo>
                    <a:lnTo>
                      <a:pt x="2346" y="581"/>
                    </a:lnTo>
                    <a:lnTo>
                      <a:pt x="2360" y="555"/>
                    </a:lnTo>
                    <a:lnTo>
                      <a:pt x="2370" y="531"/>
                    </a:lnTo>
                    <a:lnTo>
                      <a:pt x="2380" y="507"/>
                    </a:lnTo>
                    <a:lnTo>
                      <a:pt x="2386" y="483"/>
                    </a:lnTo>
                    <a:lnTo>
                      <a:pt x="2392" y="461"/>
                    </a:lnTo>
                    <a:lnTo>
                      <a:pt x="2394" y="441"/>
                    </a:lnTo>
                    <a:lnTo>
                      <a:pt x="2392" y="4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0" name="Freeform 21">
                <a:extLst>
                  <a:ext uri="{FF2B5EF4-FFF2-40B4-BE49-F238E27FC236}">
                    <a16:creationId xmlns:a16="http://schemas.microsoft.com/office/drawing/2014/main" id="{D1B74C19-9024-4C75-B7A4-D5EA547DA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05" y="977"/>
                <a:ext cx="2628" cy="1792"/>
              </a:xfrm>
              <a:custGeom>
                <a:avLst/>
                <a:gdLst>
                  <a:gd name="T0" fmla="*/ 2626 w 2628"/>
                  <a:gd name="T1" fmla="*/ 303 h 1792"/>
                  <a:gd name="T2" fmla="*/ 2600 w 2628"/>
                  <a:gd name="T3" fmla="*/ 389 h 1792"/>
                  <a:gd name="T4" fmla="*/ 2554 w 2628"/>
                  <a:gd name="T5" fmla="*/ 483 h 1792"/>
                  <a:gd name="T6" fmla="*/ 2510 w 2628"/>
                  <a:gd name="T7" fmla="*/ 547 h 1792"/>
                  <a:gd name="T8" fmla="*/ 2374 w 2628"/>
                  <a:gd name="T9" fmla="*/ 711 h 1792"/>
                  <a:gd name="T10" fmla="*/ 2238 w 2628"/>
                  <a:gd name="T11" fmla="*/ 845 h 1792"/>
                  <a:gd name="T12" fmla="*/ 1998 w 2628"/>
                  <a:gd name="T13" fmla="*/ 1045 h 1792"/>
                  <a:gd name="T14" fmla="*/ 1820 w 2628"/>
                  <a:gd name="T15" fmla="*/ 1173 h 1792"/>
                  <a:gd name="T16" fmla="*/ 1622 w 2628"/>
                  <a:gd name="T17" fmla="*/ 1302 h 1792"/>
                  <a:gd name="T18" fmla="*/ 1318 w 2628"/>
                  <a:gd name="T19" fmla="*/ 1474 h 1792"/>
                  <a:gd name="T20" fmla="*/ 1120 w 2628"/>
                  <a:gd name="T21" fmla="*/ 1570 h 1792"/>
                  <a:gd name="T22" fmla="*/ 830 w 2628"/>
                  <a:gd name="T23" fmla="*/ 1686 h 1792"/>
                  <a:gd name="T24" fmla="*/ 644 w 2628"/>
                  <a:gd name="T25" fmla="*/ 1742 h 1792"/>
                  <a:gd name="T26" fmla="*/ 474 w 2628"/>
                  <a:gd name="T27" fmla="*/ 1778 h 1792"/>
                  <a:gd name="T28" fmla="*/ 354 w 2628"/>
                  <a:gd name="T29" fmla="*/ 1792 h 1792"/>
                  <a:gd name="T30" fmla="*/ 248 w 2628"/>
                  <a:gd name="T31" fmla="*/ 1788 h 1792"/>
                  <a:gd name="T32" fmla="*/ 188 w 2628"/>
                  <a:gd name="T33" fmla="*/ 1776 h 1792"/>
                  <a:gd name="T34" fmla="*/ 114 w 2628"/>
                  <a:gd name="T35" fmla="*/ 1740 h 1792"/>
                  <a:gd name="T36" fmla="*/ 68 w 2628"/>
                  <a:gd name="T37" fmla="*/ 1688 h 1792"/>
                  <a:gd name="T38" fmla="*/ 54 w 2628"/>
                  <a:gd name="T39" fmla="*/ 1642 h 1792"/>
                  <a:gd name="T40" fmla="*/ 22 w 2628"/>
                  <a:gd name="T41" fmla="*/ 1526 h 1792"/>
                  <a:gd name="T42" fmla="*/ 2 w 2628"/>
                  <a:gd name="T43" fmla="*/ 1426 h 1792"/>
                  <a:gd name="T44" fmla="*/ 2 w 2628"/>
                  <a:gd name="T45" fmla="*/ 1350 h 1792"/>
                  <a:gd name="T46" fmla="*/ 24 w 2628"/>
                  <a:gd name="T47" fmla="*/ 1284 h 1792"/>
                  <a:gd name="T48" fmla="*/ 84 w 2628"/>
                  <a:gd name="T49" fmla="*/ 1195 h 1792"/>
                  <a:gd name="T50" fmla="*/ 198 w 2628"/>
                  <a:gd name="T51" fmla="*/ 1051 h 1792"/>
                  <a:gd name="T52" fmla="*/ 350 w 2628"/>
                  <a:gd name="T53" fmla="*/ 901 h 1792"/>
                  <a:gd name="T54" fmla="*/ 410 w 2628"/>
                  <a:gd name="T55" fmla="*/ 851 h 1792"/>
                  <a:gd name="T56" fmla="*/ 548 w 2628"/>
                  <a:gd name="T57" fmla="*/ 759 h 1792"/>
                  <a:gd name="T58" fmla="*/ 860 w 2628"/>
                  <a:gd name="T59" fmla="*/ 579 h 1792"/>
                  <a:gd name="T60" fmla="*/ 1022 w 2628"/>
                  <a:gd name="T61" fmla="*/ 477 h 1792"/>
                  <a:gd name="T62" fmla="*/ 1328 w 2628"/>
                  <a:gd name="T63" fmla="*/ 269 h 1792"/>
                  <a:gd name="T64" fmla="*/ 1476 w 2628"/>
                  <a:gd name="T65" fmla="*/ 181 h 1792"/>
                  <a:gd name="T66" fmla="*/ 1552 w 2628"/>
                  <a:gd name="T67" fmla="*/ 147 h 1792"/>
                  <a:gd name="T68" fmla="*/ 1782 w 2628"/>
                  <a:gd name="T69" fmla="*/ 73 h 1792"/>
                  <a:gd name="T70" fmla="*/ 2002 w 2628"/>
                  <a:gd name="T71" fmla="*/ 24 h 1792"/>
                  <a:gd name="T72" fmla="*/ 2152 w 2628"/>
                  <a:gd name="T73" fmla="*/ 0 h 1792"/>
                  <a:gd name="T74" fmla="*/ 2238 w 2628"/>
                  <a:gd name="T75" fmla="*/ 8 h 1792"/>
                  <a:gd name="T76" fmla="*/ 2352 w 2628"/>
                  <a:gd name="T77" fmla="*/ 40 h 1792"/>
                  <a:gd name="T78" fmla="*/ 2528 w 2628"/>
                  <a:gd name="T79" fmla="*/ 119 h 1792"/>
                  <a:gd name="T80" fmla="*/ 2572 w 2628"/>
                  <a:gd name="T81" fmla="*/ 147 h 1792"/>
                  <a:gd name="T82" fmla="*/ 2616 w 2628"/>
                  <a:gd name="T83" fmla="*/ 203 h 1792"/>
                  <a:gd name="T84" fmla="*/ 2628 w 2628"/>
                  <a:gd name="T85" fmla="*/ 277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2628" h="1792">
                    <a:moveTo>
                      <a:pt x="2628" y="277"/>
                    </a:moveTo>
                    <a:lnTo>
                      <a:pt x="2628" y="277"/>
                    </a:lnTo>
                    <a:lnTo>
                      <a:pt x="2626" y="303"/>
                    </a:lnTo>
                    <a:lnTo>
                      <a:pt x="2620" y="331"/>
                    </a:lnTo>
                    <a:lnTo>
                      <a:pt x="2612" y="359"/>
                    </a:lnTo>
                    <a:lnTo>
                      <a:pt x="2600" y="389"/>
                    </a:lnTo>
                    <a:lnTo>
                      <a:pt x="2588" y="419"/>
                    </a:lnTo>
                    <a:lnTo>
                      <a:pt x="2572" y="451"/>
                    </a:lnTo>
                    <a:lnTo>
                      <a:pt x="2554" y="483"/>
                    </a:lnTo>
                    <a:lnTo>
                      <a:pt x="2532" y="515"/>
                    </a:lnTo>
                    <a:lnTo>
                      <a:pt x="2532" y="515"/>
                    </a:lnTo>
                    <a:lnTo>
                      <a:pt x="2510" y="547"/>
                    </a:lnTo>
                    <a:lnTo>
                      <a:pt x="2488" y="579"/>
                    </a:lnTo>
                    <a:lnTo>
                      <a:pt x="2434" y="643"/>
                    </a:lnTo>
                    <a:lnTo>
                      <a:pt x="2374" y="711"/>
                    </a:lnTo>
                    <a:lnTo>
                      <a:pt x="2308" y="779"/>
                    </a:lnTo>
                    <a:lnTo>
                      <a:pt x="2308" y="779"/>
                    </a:lnTo>
                    <a:lnTo>
                      <a:pt x="2238" y="845"/>
                    </a:lnTo>
                    <a:lnTo>
                      <a:pt x="2164" y="911"/>
                    </a:lnTo>
                    <a:lnTo>
                      <a:pt x="2084" y="977"/>
                    </a:lnTo>
                    <a:lnTo>
                      <a:pt x="1998" y="1045"/>
                    </a:lnTo>
                    <a:lnTo>
                      <a:pt x="1998" y="1045"/>
                    </a:lnTo>
                    <a:lnTo>
                      <a:pt x="1912" y="1109"/>
                    </a:lnTo>
                    <a:lnTo>
                      <a:pt x="1820" y="1173"/>
                    </a:lnTo>
                    <a:lnTo>
                      <a:pt x="1722" y="1238"/>
                    </a:lnTo>
                    <a:lnTo>
                      <a:pt x="1622" y="1302"/>
                    </a:lnTo>
                    <a:lnTo>
                      <a:pt x="1622" y="1302"/>
                    </a:lnTo>
                    <a:lnTo>
                      <a:pt x="1520" y="1362"/>
                    </a:lnTo>
                    <a:lnTo>
                      <a:pt x="1420" y="1420"/>
                    </a:lnTo>
                    <a:lnTo>
                      <a:pt x="1318" y="1474"/>
                    </a:lnTo>
                    <a:lnTo>
                      <a:pt x="1220" y="1524"/>
                    </a:lnTo>
                    <a:lnTo>
                      <a:pt x="1220" y="1524"/>
                    </a:lnTo>
                    <a:lnTo>
                      <a:pt x="1120" y="1570"/>
                    </a:lnTo>
                    <a:lnTo>
                      <a:pt x="1020" y="1612"/>
                    </a:lnTo>
                    <a:lnTo>
                      <a:pt x="924" y="1652"/>
                    </a:lnTo>
                    <a:lnTo>
                      <a:pt x="830" y="1686"/>
                    </a:lnTo>
                    <a:lnTo>
                      <a:pt x="830" y="1686"/>
                    </a:lnTo>
                    <a:lnTo>
                      <a:pt x="736" y="1716"/>
                    </a:lnTo>
                    <a:lnTo>
                      <a:pt x="644" y="1742"/>
                    </a:lnTo>
                    <a:lnTo>
                      <a:pt x="556" y="1764"/>
                    </a:lnTo>
                    <a:lnTo>
                      <a:pt x="474" y="1778"/>
                    </a:lnTo>
                    <a:lnTo>
                      <a:pt x="474" y="1778"/>
                    </a:lnTo>
                    <a:lnTo>
                      <a:pt x="432" y="1784"/>
                    </a:lnTo>
                    <a:lnTo>
                      <a:pt x="392" y="1788"/>
                    </a:lnTo>
                    <a:lnTo>
                      <a:pt x="354" y="1792"/>
                    </a:lnTo>
                    <a:lnTo>
                      <a:pt x="316" y="1792"/>
                    </a:lnTo>
                    <a:lnTo>
                      <a:pt x="282" y="1790"/>
                    </a:lnTo>
                    <a:lnTo>
                      <a:pt x="248" y="1788"/>
                    </a:lnTo>
                    <a:lnTo>
                      <a:pt x="218" y="1782"/>
                    </a:lnTo>
                    <a:lnTo>
                      <a:pt x="188" y="1776"/>
                    </a:lnTo>
                    <a:lnTo>
                      <a:pt x="188" y="1776"/>
                    </a:lnTo>
                    <a:lnTo>
                      <a:pt x="160" y="1766"/>
                    </a:lnTo>
                    <a:lnTo>
                      <a:pt x="134" y="1754"/>
                    </a:lnTo>
                    <a:lnTo>
                      <a:pt x="114" y="1740"/>
                    </a:lnTo>
                    <a:lnTo>
                      <a:pt x="94" y="1724"/>
                    </a:lnTo>
                    <a:lnTo>
                      <a:pt x="80" y="1708"/>
                    </a:lnTo>
                    <a:lnTo>
                      <a:pt x="68" y="1688"/>
                    </a:lnTo>
                    <a:lnTo>
                      <a:pt x="58" y="1666"/>
                    </a:lnTo>
                    <a:lnTo>
                      <a:pt x="54" y="1642"/>
                    </a:lnTo>
                    <a:lnTo>
                      <a:pt x="54" y="1642"/>
                    </a:lnTo>
                    <a:lnTo>
                      <a:pt x="46" y="1612"/>
                    </a:lnTo>
                    <a:lnTo>
                      <a:pt x="36" y="1572"/>
                    </a:lnTo>
                    <a:lnTo>
                      <a:pt x="22" y="1526"/>
                    </a:lnTo>
                    <a:lnTo>
                      <a:pt x="10" y="1478"/>
                    </a:lnTo>
                    <a:lnTo>
                      <a:pt x="4" y="1452"/>
                    </a:lnTo>
                    <a:lnTo>
                      <a:pt x="2" y="1426"/>
                    </a:lnTo>
                    <a:lnTo>
                      <a:pt x="0" y="1400"/>
                    </a:lnTo>
                    <a:lnTo>
                      <a:pt x="0" y="1376"/>
                    </a:lnTo>
                    <a:lnTo>
                      <a:pt x="2" y="1350"/>
                    </a:lnTo>
                    <a:lnTo>
                      <a:pt x="6" y="1328"/>
                    </a:lnTo>
                    <a:lnTo>
                      <a:pt x="14" y="1306"/>
                    </a:lnTo>
                    <a:lnTo>
                      <a:pt x="24" y="1284"/>
                    </a:lnTo>
                    <a:lnTo>
                      <a:pt x="24" y="1284"/>
                    </a:lnTo>
                    <a:lnTo>
                      <a:pt x="52" y="1242"/>
                    </a:lnTo>
                    <a:lnTo>
                      <a:pt x="84" y="1195"/>
                    </a:lnTo>
                    <a:lnTo>
                      <a:pt x="118" y="1149"/>
                    </a:lnTo>
                    <a:lnTo>
                      <a:pt x="158" y="1101"/>
                    </a:lnTo>
                    <a:lnTo>
                      <a:pt x="198" y="1051"/>
                    </a:lnTo>
                    <a:lnTo>
                      <a:pt x="244" y="1003"/>
                    </a:lnTo>
                    <a:lnTo>
                      <a:pt x="294" y="951"/>
                    </a:lnTo>
                    <a:lnTo>
                      <a:pt x="350" y="901"/>
                    </a:lnTo>
                    <a:lnTo>
                      <a:pt x="350" y="901"/>
                    </a:lnTo>
                    <a:lnTo>
                      <a:pt x="380" y="875"/>
                    </a:lnTo>
                    <a:lnTo>
                      <a:pt x="410" y="851"/>
                    </a:lnTo>
                    <a:lnTo>
                      <a:pt x="444" y="827"/>
                    </a:lnTo>
                    <a:lnTo>
                      <a:pt x="476" y="803"/>
                    </a:lnTo>
                    <a:lnTo>
                      <a:pt x="548" y="759"/>
                    </a:lnTo>
                    <a:lnTo>
                      <a:pt x="622" y="715"/>
                    </a:lnTo>
                    <a:lnTo>
                      <a:pt x="778" y="625"/>
                    </a:lnTo>
                    <a:lnTo>
                      <a:pt x="860" y="579"/>
                    </a:lnTo>
                    <a:lnTo>
                      <a:pt x="942" y="529"/>
                    </a:lnTo>
                    <a:lnTo>
                      <a:pt x="942" y="529"/>
                    </a:lnTo>
                    <a:lnTo>
                      <a:pt x="1022" y="477"/>
                    </a:lnTo>
                    <a:lnTo>
                      <a:pt x="1102" y="423"/>
                    </a:lnTo>
                    <a:lnTo>
                      <a:pt x="1254" y="319"/>
                    </a:lnTo>
                    <a:lnTo>
                      <a:pt x="1328" y="269"/>
                    </a:lnTo>
                    <a:lnTo>
                      <a:pt x="1402" y="223"/>
                    </a:lnTo>
                    <a:lnTo>
                      <a:pt x="1440" y="201"/>
                    </a:lnTo>
                    <a:lnTo>
                      <a:pt x="1476" y="181"/>
                    </a:lnTo>
                    <a:lnTo>
                      <a:pt x="1514" y="163"/>
                    </a:lnTo>
                    <a:lnTo>
                      <a:pt x="1552" y="147"/>
                    </a:lnTo>
                    <a:lnTo>
                      <a:pt x="1552" y="147"/>
                    </a:lnTo>
                    <a:lnTo>
                      <a:pt x="1628" y="119"/>
                    </a:lnTo>
                    <a:lnTo>
                      <a:pt x="1704" y="93"/>
                    </a:lnTo>
                    <a:lnTo>
                      <a:pt x="1782" y="73"/>
                    </a:lnTo>
                    <a:lnTo>
                      <a:pt x="1858" y="52"/>
                    </a:lnTo>
                    <a:lnTo>
                      <a:pt x="1932" y="36"/>
                    </a:lnTo>
                    <a:lnTo>
                      <a:pt x="2002" y="24"/>
                    </a:lnTo>
                    <a:lnTo>
                      <a:pt x="2126" y="2"/>
                    </a:lnTo>
                    <a:lnTo>
                      <a:pt x="2126" y="2"/>
                    </a:lnTo>
                    <a:lnTo>
                      <a:pt x="2152" y="0"/>
                    </a:lnTo>
                    <a:lnTo>
                      <a:pt x="2180" y="0"/>
                    </a:lnTo>
                    <a:lnTo>
                      <a:pt x="2208" y="2"/>
                    </a:lnTo>
                    <a:lnTo>
                      <a:pt x="2238" y="8"/>
                    </a:lnTo>
                    <a:lnTo>
                      <a:pt x="2266" y="14"/>
                    </a:lnTo>
                    <a:lnTo>
                      <a:pt x="2296" y="22"/>
                    </a:lnTo>
                    <a:lnTo>
                      <a:pt x="2352" y="40"/>
                    </a:lnTo>
                    <a:lnTo>
                      <a:pt x="2406" y="62"/>
                    </a:lnTo>
                    <a:lnTo>
                      <a:pt x="2456" y="85"/>
                    </a:lnTo>
                    <a:lnTo>
                      <a:pt x="2528" y="119"/>
                    </a:lnTo>
                    <a:lnTo>
                      <a:pt x="2528" y="119"/>
                    </a:lnTo>
                    <a:lnTo>
                      <a:pt x="2552" y="131"/>
                    </a:lnTo>
                    <a:lnTo>
                      <a:pt x="2572" y="147"/>
                    </a:lnTo>
                    <a:lnTo>
                      <a:pt x="2590" y="163"/>
                    </a:lnTo>
                    <a:lnTo>
                      <a:pt x="2604" y="181"/>
                    </a:lnTo>
                    <a:lnTo>
                      <a:pt x="2616" y="203"/>
                    </a:lnTo>
                    <a:lnTo>
                      <a:pt x="2622" y="225"/>
                    </a:lnTo>
                    <a:lnTo>
                      <a:pt x="2626" y="249"/>
                    </a:lnTo>
                    <a:lnTo>
                      <a:pt x="2628" y="277"/>
                    </a:lnTo>
                    <a:lnTo>
                      <a:pt x="2628" y="27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1" name="Freeform 22">
                <a:extLst>
                  <a:ext uri="{FF2B5EF4-FFF2-40B4-BE49-F238E27FC236}">
                    <a16:creationId xmlns:a16="http://schemas.microsoft.com/office/drawing/2014/main" id="{9823B90E-6F7C-454C-932E-B76E5A92BE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5" y="1270"/>
                <a:ext cx="2064" cy="1359"/>
              </a:xfrm>
              <a:custGeom>
                <a:avLst/>
                <a:gdLst>
                  <a:gd name="T0" fmla="*/ 2062 w 2064"/>
                  <a:gd name="T1" fmla="*/ 128 h 1359"/>
                  <a:gd name="T2" fmla="*/ 2054 w 2064"/>
                  <a:gd name="T3" fmla="*/ 88 h 1359"/>
                  <a:gd name="T4" fmla="*/ 2034 w 2064"/>
                  <a:gd name="T5" fmla="*/ 58 h 1359"/>
                  <a:gd name="T6" fmla="*/ 2006 w 2064"/>
                  <a:gd name="T7" fmla="*/ 32 h 1359"/>
                  <a:gd name="T8" fmla="*/ 1966 w 2064"/>
                  <a:gd name="T9" fmla="*/ 14 h 1359"/>
                  <a:gd name="T10" fmla="*/ 1942 w 2064"/>
                  <a:gd name="T11" fmla="*/ 8 h 1359"/>
                  <a:gd name="T12" fmla="*/ 1884 w 2064"/>
                  <a:gd name="T13" fmla="*/ 0 h 1359"/>
                  <a:gd name="T14" fmla="*/ 1818 w 2064"/>
                  <a:gd name="T15" fmla="*/ 0 h 1359"/>
                  <a:gd name="T16" fmla="*/ 1742 w 2064"/>
                  <a:gd name="T17" fmla="*/ 8 h 1359"/>
                  <a:gd name="T18" fmla="*/ 1702 w 2064"/>
                  <a:gd name="T19" fmla="*/ 14 h 1359"/>
                  <a:gd name="T20" fmla="*/ 1610 w 2064"/>
                  <a:gd name="T21" fmla="*/ 34 h 1359"/>
                  <a:gd name="T22" fmla="*/ 1512 w 2064"/>
                  <a:gd name="T23" fmla="*/ 62 h 1359"/>
                  <a:gd name="T24" fmla="*/ 1406 w 2064"/>
                  <a:gd name="T25" fmla="*/ 98 h 1359"/>
                  <a:gd name="T26" fmla="*/ 1294 w 2064"/>
                  <a:gd name="T27" fmla="*/ 142 h 1359"/>
                  <a:gd name="T28" fmla="*/ 1234 w 2064"/>
                  <a:gd name="T29" fmla="*/ 168 h 1359"/>
                  <a:gd name="T30" fmla="*/ 1112 w 2064"/>
                  <a:gd name="T31" fmla="*/ 224 h 1359"/>
                  <a:gd name="T32" fmla="*/ 990 w 2064"/>
                  <a:gd name="T33" fmla="*/ 288 h 1359"/>
                  <a:gd name="T34" fmla="*/ 864 w 2064"/>
                  <a:gd name="T35" fmla="*/ 360 h 1359"/>
                  <a:gd name="T36" fmla="*/ 800 w 2064"/>
                  <a:gd name="T37" fmla="*/ 398 h 1359"/>
                  <a:gd name="T38" fmla="*/ 678 w 2064"/>
                  <a:gd name="T39" fmla="*/ 476 h 1359"/>
                  <a:gd name="T40" fmla="*/ 564 w 2064"/>
                  <a:gd name="T41" fmla="*/ 556 h 1359"/>
                  <a:gd name="T42" fmla="*/ 458 w 2064"/>
                  <a:gd name="T43" fmla="*/ 636 h 1359"/>
                  <a:gd name="T44" fmla="*/ 360 w 2064"/>
                  <a:gd name="T45" fmla="*/ 716 h 1359"/>
                  <a:gd name="T46" fmla="*/ 318 w 2064"/>
                  <a:gd name="T47" fmla="*/ 756 h 1359"/>
                  <a:gd name="T48" fmla="*/ 238 w 2064"/>
                  <a:gd name="T49" fmla="*/ 830 h 1359"/>
                  <a:gd name="T50" fmla="*/ 170 w 2064"/>
                  <a:gd name="T51" fmla="*/ 904 h 1359"/>
                  <a:gd name="T52" fmla="*/ 112 w 2064"/>
                  <a:gd name="T53" fmla="*/ 975 h 1359"/>
                  <a:gd name="T54" fmla="*/ 88 w 2064"/>
                  <a:gd name="T55" fmla="*/ 1009 h 1359"/>
                  <a:gd name="T56" fmla="*/ 50 w 2064"/>
                  <a:gd name="T57" fmla="*/ 1069 h 1359"/>
                  <a:gd name="T58" fmla="*/ 22 w 2064"/>
                  <a:gd name="T59" fmla="*/ 1127 h 1359"/>
                  <a:gd name="T60" fmla="*/ 6 w 2064"/>
                  <a:gd name="T61" fmla="*/ 1177 h 1359"/>
                  <a:gd name="T62" fmla="*/ 0 w 2064"/>
                  <a:gd name="T63" fmla="*/ 1223 h 1359"/>
                  <a:gd name="T64" fmla="*/ 2 w 2064"/>
                  <a:gd name="T65" fmla="*/ 1243 h 1359"/>
                  <a:gd name="T66" fmla="*/ 14 w 2064"/>
                  <a:gd name="T67" fmla="*/ 1279 h 1359"/>
                  <a:gd name="T68" fmla="*/ 36 w 2064"/>
                  <a:gd name="T69" fmla="*/ 1309 h 1359"/>
                  <a:gd name="T70" fmla="*/ 68 w 2064"/>
                  <a:gd name="T71" fmla="*/ 1331 h 1359"/>
                  <a:gd name="T72" fmla="*/ 90 w 2064"/>
                  <a:gd name="T73" fmla="*/ 1341 h 1359"/>
                  <a:gd name="T74" fmla="*/ 134 w 2064"/>
                  <a:gd name="T75" fmla="*/ 1353 h 1359"/>
                  <a:gd name="T76" fmla="*/ 186 w 2064"/>
                  <a:gd name="T77" fmla="*/ 1359 h 1359"/>
                  <a:gd name="T78" fmla="*/ 244 w 2064"/>
                  <a:gd name="T79" fmla="*/ 1359 h 1359"/>
                  <a:gd name="T80" fmla="*/ 308 w 2064"/>
                  <a:gd name="T81" fmla="*/ 1353 h 1359"/>
                  <a:gd name="T82" fmla="*/ 374 w 2064"/>
                  <a:gd name="T83" fmla="*/ 1343 h 1359"/>
                  <a:gd name="T84" fmla="*/ 520 w 2064"/>
                  <a:gd name="T85" fmla="*/ 1307 h 1359"/>
                  <a:gd name="T86" fmla="*/ 596 w 2064"/>
                  <a:gd name="T87" fmla="*/ 1283 h 1359"/>
                  <a:gd name="T88" fmla="*/ 754 w 2064"/>
                  <a:gd name="T89" fmla="*/ 1223 h 1359"/>
                  <a:gd name="T90" fmla="*/ 918 w 2064"/>
                  <a:gd name="T91" fmla="*/ 1151 h 1359"/>
                  <a:gd name="T92" fmla="*/ 1002 w 2064"/>
                  <a:gd name="T93" fmla="*/ 1109 h 1359"/>
                  <a:gd name="T94" fmla="*/ 1172 w 2064"/>
                  <a:gd name="T95" fmla="*/ 1017 h 1359"/>
                  <a:gd name="T96" fmla="*/ 1258 w 2064"/>
                  <a:gd name="T97" fmla="*/ 965 h 1359"/>
                  <a:gd name="T98" fmla="*/ 1422 w 2064"/>
                  <a:gd name="T99" fmla="*/ 858 h 1359"/>
                  <a:gd name="T100" fmla="*/ 1572 w 2064"/>
                  <a:gd name="T101" fmla="*/ 748 h 1359"/>
                  <a:gd name="T102" fmla="*/ 1642 w 2064"/>
                  <a:gd name="T103" fmla="*/ 694 h 1359"/>
                  <a:gd name="T104" fmla="*/ 1770 w 2064"/>
                  <a:gd name="T105" fmla="*/ 582 h 1359"/>
                  <a:gd name="T106" fmla="*/ 1826 w 2064"/>
                  <a:gd name="T107" fmla="*/ 528 h 1359"/>
                  <a:gd name="T108" fmla="*/ 1926 w 2064"/>
                  <a:gd name="T109" fmla="*/ 418 h 1359"/>
                  <a:gd name="T110" fmla="*/ 2002 w 2064"/>
                  <a:gd name="T111" fmla="*/ 314 h 1359"/>
                  <a:gd name="T112" fmla="*/ 2016 w 2064"/>
                  <a:gd name="T113" fmla="*/ 288 h 1359"/>
                  <a:gd name="T114" fmla="*/ 2040 w 2064"/>
                  <a:gd name="T115" fmla="*/ 238 h 1359"/>
                  <a:gd name="T116" fmla="*/ 2056 w 2064"/>
                  <a:gd name="T117" fmla="*/ 190 h 1359"/>
                  <a:gd name="T118" fmla="*/ 2064 w 2064"/>
                  <a:gd name="T119" fmla="*/ 148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64" h="1359">
                    <a:moveTo>
                      <a:pt x="2062" y="128"/>
                    </a:moveTo>
                    <a:lnTo>
                      <a:pt x="2062" y="128"/>
                    </a:lnTo>
                    <a:lnTo>
                      <a:pt x="2060" y="108"/>
                    </a:lnTo>
                    <a:lnTo>
                      <a:pt x="2054" y="88"/>
                    </a:lnTo>
                    <a:lnTo>
                      <a:pt x="2046" y="72"/>
                    </a:lnTo>
                    <a:lnTo>
                      <a:pt x="2034" y="58"/>
                    </a:lnTo>
                    <a:lnTo>
                      <a:pt x="2022" y="44"/>
                    </a:lnTo>
                    <a:lnTo>
                      <a:pt x="2006" y="32"/>
                    </a:lnTo>
                    <a:lnTo>
                      <a:pt x="1986" y="22"/>
                    </a:lnTo>
                    <a:lnTo>
                      <a:pt x="1966" y="14"/>
                    </a:lnTo>
                    <a:lnTo>
                      <a:pt x="1966" y="14"/>
                    </a:lnTo>
                    <a:lnTo>
                      <a:pt x="1942" y="8"/>
                    </a:lnTo>
                    <a:lnTo>
                      <a:pt x="1914" y="4"/>
                    </a:lnTo>
                    <a:lnTo>
                      <a:pt x="1884" y="0"/>
                    </a:lnTo>
                    <a:lnTo>
                      <a:pt x="1852" y="0"/>
                    </a:lnTo>
                    <a:lnTo>
                      <a:pt x="1818" y="0"/>
                    </a:lnTo>
                    <a:lnTo>
                      <a:pt x="1782" y="2"/>
                    </a:lnTo>
                    <a:lnTo>
                      <a:pt x="1742" y="8"/>
                    </a:lnTo>
                    <a:lnTo>
                      <a:pt x="1702" y="14"/>
                    </a:lnTo>
                    <a:lnTo>
                      <a:pt x="1702" y="14"/>
                    </a:lnTo>
                    <a:lnTo>
                      <a:pt x="1656" y="24"/>
                    </a:lnTo>
                    <a:lnTo>
                      <a:pt x="1610" y="34"/>
                    </a:lnTo>
                    <a:lnTo>
                      <a:pt x="1562" y="48"/>
                    </a:lnTo>
                    <a:lnTo>
                      <a:pt x="1512" y="62"/>
                    </a:lnTo>
                    <a:lnTo>
                      <a:pt x="1460" y="80"/>
                    </a:lnTo>
                    <a:lnTo>
                      <a:pt x="1406" y="98"/>
                    </a:lnTo>
                    <a:lnTo>
                      <a:pt x="1350" y="120"/>
                    </a:lnTo>
                    <a:lnTo>
                      <a:pt x="1294" y="142"/>
                    </a:lnTo>
                    <a:lnTo>
                      <a:pt x="1294" y="142"/>
                    </a:lnTo>
                    <a:lnTo>
                      <a:pt x="1234" y="168"/>
                    </a:lnTo>
                    <a:lnTo>
                      <a:pt x="1174" y="196"/>
                    </a:lnTo>
                    <a:lnTo>
                      <a:pt x="1112" y="224"/>
                    </a:lnTo>
                    <a:lnTo>
                      <a:pt x="1052" y="256"/>
                    </a:lnTo>
                    <a:lnTo>
                      <a:pt x="990" y="288"/>
                    </a:lnTo>
                    <a:lnTo>
                      <a:pt x="926" y="324"/>
                    </a:lnTo>
                    <a:lnTo>
                      <a:pt x="864" y="360"/>
                    </a:lnTo>
                    <a:lnTo>
                      <a:pt x="800" y="398"/>
                    </a:lnTo>
                    <a:lnTo>
                      <a:pt x="800" y="398"/>
                    </a:lnTo>
                    <a:lnTo>
                      <a:pt x="738" y="436"/>
                    </a:lnTo>
                    <a:lnTo>
                      <a:pt x="678" y="476"/>
                    </a:lnTo>
                    <a:lnTo>
                      <a:pt x="620" y="516"/>
                    </a:lnTo>
                    <a:lnTo>
                      <a:pt x="564" y="556"/>
                    </a:lnTo>
                    <a:lnTo>
                      <a:pt x="510" y="596"/>
                    </a:lnTo>
                    <a:lnTo>
                      <a:pt x="458" y="636"/>
                    </a:lnTo>
                    <a:lnTo>
                      <a:pt x="408" y="676"/>
                    </a:lnTo>
                    <a:lnTo>
                      <a:pt x="360" y="716"/>
                    </a:lnTo>
                    <a:lnTo>
                      <a:pt x="360" y="716"/>
                    </a:lnTo>
                    <a:lnTo>
                      <a:pt x="318" y="756"/>
                    </a:lnTo>
                    <a:lnTo>
                      <a:pt x="276" y="794"/>
                    </a:lnTo>
                    <a:lnTo>
                      <a:pt x="238" y="830"/>
                    </a:lnTo>
                    <a:lnTo>
                      <a:pt x="202" y="868"/>
                    </a:lnTo>
                    <a:lnTo>
                      <a:pt x="170" y="904"/>
                    </a:lnTo>
                    <a:lnTo>
                      <a:pt x="140" y="941"/>
                    </a:lnTo>
                    <a:lnTo>
                      <a:pt x="112" y="975"/>
                    </a:lnTo>
                    <a:lnTo>
                      <a:pt x="88" y="1009"/>
                    </a:lnTo>
                    <a:lnTo>
                      <a:pt x="88" y="1009"/>
                    </a:lnTo>
                    <a:lnTo>
                      <a:pt x="68" y="1039"/>
                    </a:lnTo>
                    <a:lnTo>
                      <a:pt x="50" y="1069"/>
                    </a:lnTo>
                    <a:lnTo>
                      <a:pt x="34" y="1099"/>
                    </a:lnTo>
                    <a:lnTo>
                      <a:pt x="22" y="1127"/>
                    </a:lnTo>
                    <a:lnTo>
                      <a:pt x="12" y="1153"/>
                    </a:lnTo>
                    <a:lnTo>
                      <a:pt x="6" y="1177"/>
                    </a:lnTo>
                    <a:lnTo>
                      <a:pt x="2" y="1201"/>
                    </a:lnTo>
                    <a:lnTo>
                      <a:pt x="0" y="1223"/>
                    </a:lnTo>
                    <a:lnTo>
                      <a:pt x="0" y="1223"/>
                    </a:lnTo>
                    <a:lnTo>
                      <a:pt x="2" y="1243"/>
                    </a:lnTo>
                    <a:lnTo>
                      <a:pt x="8" y="1261"/>
                    </a:lnTo>
                    <a:lnTo>
                      <a:pt x="14" y="1279"/>
                    </a:lnTo>
                    <a:lnTo>
                      <a:pt x="24" y="1295"/>
                    </a:lnTo>
                    <a:lnTo>
                      <a:pt x="36" y="1309"/>
                    </a:lnTo>
                    <a:lnTo>
                      <a:pt x="52" y="1321"/>
                    </a:lnTo>
                    <a:lnTo>
                      <a:pt x="68" y="1331"/>
                    </a:lnTo>
                    <a:lnTo>
                      <a:pt x="90" y="1341"/>
                    </a:lnTo>
                    <a:lnTo>
                      <a:pt x="90" y="1341"/>
                    </a:lnTo>
                    <a:lnTo>
                      <a:pt x="110" y="1347"/>
                    </a:lnTo>
                    <a:lnTo>
                      <a:pt x="134" y="1353"/>
                    </a:lnTo>
                    <a:lnTo>
                      <a:pt x="160" y="1357"/>
                    </a:lnTo>
                    <a:lnTo>
                      <a:pt x="186" y="1359"/>
                    </a:lnTo>
                    <a:lnTo>
                      <a:pt x="214" y="1359"/>
                    </a:lnTo>
                    <a:lnTo>
                      <a:pt x="244" y="1359"/>
                    </a:lnTo>
                    <a:lnTo>
                      <a:pt x="276" y="1357"/>
                    </a:lnTo>
                    <a:lnTo>
                      <a:pt x="308" y="1353"/>
                    </a:lnTo>
                    <a:lnTo>
                      <a:pt x="308" y="1353"/>
                    </a:lnTo>
                    <a:lnTo>
                      <a:pt x="374" y="1343"/>
                    </a:lnTo>
                    <a:lnTo>
                      <a:pt x="446" y="1327"/>
                    </a:lnTo>
                    <a:lnTo>
                      <a:pt x="520" y="1307"/>
                    </a:lnTo>
                    <a:lnTo>
                      <a:pt x="596" y="1283"/>
                    </a:lnTo>
                    <a:lnTo>
                      <a:pt x="596" y="1283"/>
                    </a:lnTo>
                    <a:lnTo>
                      <a:pt x="674" y="1255"/>
                    </a:lnTo>
                    <a:lnTo>
                      <a:pt x="754" y="1223"/>
                    </a:lnTo>
                    <a:lnTo>
                      <a:pt x="836" y="1189"/>
                    </a:lnTo>
                    <a:lnTo>
                      <a:pt x="918" y="1151"/>
                    </a:lnTo>
                    <a:lnTo>
                      <a:pt x="918" y="1151"/>
                    </a:lnTo>
                    <a:lnTo>
                      <a:pt x="1002" y="1109"/>
                    </a:lnTo>
                    <a:lnTo>
                      <a:pt x="1086" y="1065"/>
                    </a:lnTo>
                    <a:lnTo>
                      <a:pt x="1172" y="1017"/>
                    </a:lnTo>
                    <a:lnTo>
                      <a:pt x="1258" y="965"/>
                    </a:lnTo>
                    <a:lnTo>
                      <a:pt x="1258" y="965"/>
                    </a:lnTo>
                    <a:lnTo>
                      <a:pt x="1342" y="912"/>
                    </a:lnTo>
                    <a:lnTo>
                      <a:pt x="1422" y="858"/>
                    </a:lnTo>
                    <a:lnTo>
                      <a:pt x="1500" y="804"/>
                    </a:lnTo>
                    <a:lnTo>
                      <a:pt x="1572" y="748"/>
                    </a:lnTo>
                    <a:lnTo>
                      <a:pt x="1572" y="748"/>
                    </a:lnTo>
                    <a:lnTo>
                      <a:pt x="1642" y="694"/>
                    </a:lnTo>
                    <a:lnTo>
                      <a:pt x="1708" y="638"/>
                    </a:lnTo>
                    <a:lnTo>
                      <a:pt x="1770" y="582"/>
                    </a:lnTo>
                    <a:lnTo>
                      <a:pt x="1826" y="528"/>
                    </a:lnTo>
                    <a:lnTo>
                      <a:pt x="1826" y="528"/>
                    </a:lnTo>
                    <a:lnTo>
                      <a:pt x="1878" y="472"/>
                    </a:lnTo>
                    <a:lnTo>
                      <a:pt x="1926" y="418"/>
                    </a:lnTo>
                    <a:lnTo>
                      <a:pt x="1966" y="364"/>
                    </a:lnTo>
                    <a:lnTo>
                      <a:pt x="2002" y="314"/>
                    </a:lnTo>
                    <a:lnTo>
                      <a:pt x="2002" y="314"/>
                    </a:lnTo>
                    <a:lnTo>
                      <a:pt x="2016" y="288"/>
                    </a:lnTo>
                    <a:lnTo>
                      <a:pt x="2030" y="262"/>
                    </a:lnTo>
                    <a:lnTo>
                      <a:pt x="2040" y="238"/>
                    </a:lnTo>
                    <a:lnTo>
                      <a:pt x="2050" y="214"/>
                    </a:lnTo>
                    <a:lnTo>
                      <a:pt x="2056" y="190"/>
                    </a:lnTo>
                    <a:lnTo>
                      <a:pt x="2062" y="168"/>
                    </a:lnTo>
                    <a:lnTo>
                      <a:pt x="2064" y="148"/>
                    </a:lnTo>
                    <a:lnTo>
                      <a:pt x="2062" y="128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  <p:sp>
            <p:nvSpPr>
              <p:cNvPr id="72" name="Freeform 23">
                <a:extLst>
                  <a:ext uri="{FF2B5EF4-FFF2-40B4-BE49-F238E27FC236}">
                    <a16:creationId xmlns:a16="http://schemas.microsoft.com/office/drawing/2014/main" id="{59968974-DBB5-4E83-9EAD-223C874B9D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27" y="471"/>
                <a:ext cx="2882" cy="2200"/>
              </a:xfrm>
              <a:custGeom>
                <a:avLst/>
                <a:gdLst>
                  <a:gd name="T0" fmla="*/ 2538 w 2882"/>
                  <a:gd name="T1" fmla="*/ 150 h 2200"/>
                  <a:gd name="T2" fmla="*/ 2516 w 2882"/>
                  <a:gd name="T3" fmla="*/ 120 h 2200"/>
                  <a:gd name="T4" fmla="*/ 2484 w 2882"/>
                  <a:gd name="T5" fmla="*/ 92 h 2200"/>
                  <a:gd name="T6" fmla="*/ 2442 w 2882"/>
                  <a:gd name="T7" fmla="*/ 64 h 2200"/>
                  <a:gd name="T8" fmla="*/ 2392 w 2882"/>
                  <a:gd name="T9" fmla="*/ 40 h 2200"/>
                  <a:gd name="T10" fmla="*/ 2344 w 2882"/>
                  <a:gd name="T11" fmla="*/ 24 h 2200"/>
                  <a:gd name="T12" fmla="*/ 2284 w 2882"/>
                  <a:gd name="T13" fmla="*/ 12 h 2200"/>
                  <a:gd name="T14" fmla="*/ 2208 w 2882"/>
                  <a:gd name="T15" fmla="*/ 2 h 2200"/>
                  <a:gd name="T16" fmla="*/ 2130 w 2882"/>
                  <a:gd name="T17" fmla="*/ 2 h 2200"/>
                  <a:gd name="T18" fmla="*/ 2050 w 2882"/>
                  <a:gd name="T19" fmla="*/ 6 h 2200"/>
                  <a:gd name="T20" fmla="*/ 1982 w 2882"/>
                  <a:gd name="T21" fmla="*/ 12 h 2200"/>
                  <a:gd name="T22" fmla="*/ 1900 w 2882"/>
                  <a:gd name="T23" fmla="*/ 26 h 2200"/>
                  <a:gd name="T24" fmla="*/ 1838 w 2882"/>
                  <a:gd name="T25" fmla="*/ 38 h 2200"/>
                  <a:gd name="T26" fmla="*/ 1776 w 2882"/>
                  <a:gd name="T27" fmla="*/ 52 h 2200"/>
                  <a:gd name="T28" fmla="*/ 1726 w 2882"/>
                  <a:gd name="T29" fmla="*/ 66 h 2200"/>
                  <a:gd name="T30" fmla="*/ 1672 w 2882"/>
                  <a:gd name="T31" fmla="*/ 82 h 2200"/>
                  <a:gd name="T32" fmla="*/ 1622 w 2882"/>
                  <a:gd name="T33" fmla="*/ 98 h 2200"/>
                  <a:gd name="T34" fmla="*/ 1572 w 2882"/>
                  <a:gd name="T35" fmla="*/ 114 h 2200"/>
                  <a:gd name="T36" fmla="*/ 1518 w 2882"/>
                  <a:gd name="T37" fmla="*/ 134 h 2200"/>
                  <a:gd name="T38" fmla="*/ 1444 w 2882"/>
                  <a:gd name="T39" fmla="*/ 162 h 2200"/>
                  <a:gd name="T40" fmla="*/ 1318 w 2882"/>
                  <a:gd name="T41" fmla="*/ 216 h 2200"/>
                  <a:gd name="T42" fmla="*/ 1214 w 2882"/>
                  <a:gd name="T43" fmla="*/ 266 h 2200"/>
                  <a:gd name="T44" fmla="*/ 1142 w 2882"/>
                  <a:gd name="T45" fmla="*/ 302 h 2200"/>
                  <a:gd name="T46" fmla="*/ 1074 w 2882"/>
                  <a:gd name="T47" fmla="*/ 338 h 2200"/>
                  <a:gd name="T48" fmla="*/ 1024 w 2882"/>
                  <a:gd name="T49" fmla="*/ 368 h 2200"/>
                  <a:gd name="T50" fmla="*/ 968 w 2882"/>
                  <a:gd name="T51" fmla="*/ 400 h 2200"/>
                  <a:gd name="T52" fmla="*/ 916 w 2882"/>
                  <a:gd name="T53" fmla="*/ 432 h 2200"/>
                  <a:gd name="T54" fmla="*/ 858 w 2882"/>
                  <a:gd name="T55" fmla="*/ 468 h 2200"/>
                  <a:gd name="T56" fmla="*/ 804 w 2882"/>
                  <a:gd name="T57" fmla="*/ 504 h 2200"/>
                  <a:gd name="T58" fmla="*/ 740 w 2882"/>
                  <a:gd name="T59" fmla="*/ 550 h 2200"/>
                  <a:gd name="T60" fmla="*/ 664 w 2882"/>
                  <a:gd name="T61" fmla="*/ 607 h 2200"/>
                  <a:gd name="T62" fmla="*/ 576 w 2882"/>
                  <a:gd name="T63" fmla="*/ 675 h 2200"/>
                  <a:gd name="T64" fmla="*/ 490 w 2882"/>
                  <a:gd name="T65" fmla="*/ 747 h 2200"/>
                  <a:gd name="T66" fmla="*/ 398 w 2882"/>
                  <a:gd name="T67" fmla="*/ 831 h 2200"/>
                  <a:gd name="T68" fmla="*/ 322 w 2882"/>
                  <a:gd name="T69" fmla="*/ 907 h 2200"/>
                  <a:gd name="T70" fmla="*/ 258 w 2882"/>
                  <a:gd name="T71" fmla="*/ 979 h 2200"/>
                  <a:gd name="T72" fmla="*/ 194 w 2882"/>
                  <a:gd name="T73" fmla="*/ 1059 h 2200"/>
                  <a:gd name="T74" fmla="*/ 146 w 2882"/>
                  <a:gd name="T75" fmla="*/ 1127 h 2200"/>
                  <a:gd name="T76" fmla="*/ 104 w 2882"/>
                  <a:gd name="T77" fmla="*/ 1193 h 2200"/>
                  <a:gd name="T78" fmla="*/ 64 w 2882"/>
                  <a:gd name="T79" fmla="*/ 1267 h 2200"/>
                  <a:gd name="T80" fmla="*/ 26 w 2882"/>
                  <a:gd name="T81" fmla="*/ 1357 h 2200"/>
                  <a:gd name="T82" fmla="*/ 8 w 2882"/>
                  <a:gd name="T83" fmla="*/ 1429 h 2200"/>
                  <a:gd name="T84" fmla="*/ 0 w 2882"/>
                  <a:gd name="T85" fmla="*/ 1521 h 2200"/>
                  <a:gd name="T86" fmla="*/ 12 w 2882"/>
                  <a:gd name="T87" fmla="*/ 1593 h 2200"/>
                  <a:gd name="T88" fmla="*/ 338 w 2882"/>
                  <a:gd name="T89" fmla="*/ 2178 h 2200"/>
                  <a:gd name="T90" fmla="*/ 330 w 2882"/>
                  <a:gd name="T91" fmla="*/ 2112 h 2200"/>
                  <a:gd name="T92" fmla="*/ 346 w 2882"/>
                  <a:gd name="T93" fmla="*/ 2026 h 2200"/>
                  <a:gd name="T94" fmla="*/ 392 w 2882"/>
                  <a:gd name="T95" fmla="*/ 1926 h 2200"/>
                  <a:gd name="T96" fmla="*/ 456 w 2882"/>
                  <a:gd name="T97" fmla="*/ 1828 h 2200"/>
                  <a:gd name="T98" fmla="*/ 542 w 2882"/>
                  <a:gd name="T99" fmla="*/ 1721 h 2200"/>
                  <a:gd name="T100" fmla="*/ 652 w 2882"/>
                  <a:gd name="T101" fmla="*/ 1605 h 2200"/>
                  <a:gd name="T102" fmla="*/ 744 w 2882"/>
                  <a:gd name="T103" fmla="*/ 1519 h 2200"/>
                  <a:gd name="T104" fmla="*/ 1006 w 2882"/>
                  <a:gd name="T105" fmla="*/ 1307 h 2200"/>
                  <a:gd name="T106" fmla="*/ 1324 w 2882"/>
                  <a:gd name="T107" fmla="*/ 1093 h 2200"/>
                  <a:gd name="T108" fmla="*/ 1750 w 2882"/>
                  <a:gd name="T109" fmla="*/ 859 h 2200"/>
                  <a:gd name="T110" fmla="*/ 1990 w 2882"/>
                  <a:gd name="T111" fmla="*/ 753 h 2200"/>
                  <a:gd name="T112" fmla="*/ 2172 w 2882"/>
                  <a:gd name="T113" fmla="*/ 687 h 2200"/>
                  <a:gd name="T114" fmla="*/ 2292 w 2882"/>
                  <a:gd name="T115" fmla="*/ 651 h 2200"/>
                  <a:gd name="T116" fmla="*/ 2448 w 2882"/>
                  <a:gd name="T117" fmla="*/ 615 h 2200"/>
                  <a:gd name="T118" fmla="*/ 2584 w 2882"/>
                  <a:gd name="T119" fmla="*/ 597 h 2200"/>
                  <a:gd name="T120" fmla="*/ 2692 w 2882"/>
                  <a:gd name="T121" fmla="*/ 599 h 2200"/>
                  <a:gd name="T122" fmla="*/ 2770 w 2882"/>
                  <a:gd name="T123" fmla="*/ 613 h 2200"/>
                  <a:gd name="T124" fmla="*/ 2828 w 2882"/>
                  <a:gd name="T125" fmla="*/ 635 h 2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82" h="2200">
                    <a:moveTo>
                      <a:pt x="2846" y="649"/>
                    </a:moveTo>
                    <a:lnTo>
                      <a:pt x="2846" y="649"/>
                    </a:lnTo>
                    <a:lnTo>
                      <a:pt x="2846" y="649"/>
                    </a:lnTo>
                    <a:lnTo>
                      <a:pt x="2846" y="649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54" y="655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62" y="663"/>
                    </a:lnTo>
                    <a:lnTo>
                      <a:pt x="2870" y="669"/>
                    </a:lnTo>
                    <a:lnTo>
                      <a:pt x="2870" y="669"/>
                    </a:lnTo>
                    <a:lnTo>
                      <a:pt x="2870" y="671"/>
                    </a:lnTo>
                    <a:lnTo>
                      <a:pt x="2870" y="671"/>
                    </a:lnTo>
                    <a:lnTo>
                      <a:pt x="2876" y="677"/>
                    </a:lnTo>
                    <a:lnTo>
                      <a:pt x="2876" y="677"/>
                    </a:lnTo>
                    <a:lnTo>
                      <a:pt x="2876" y="679"/>
                    </a:lnTo>
                    <a:lnTo>
                      <a:pt x="2876" y="679"/>
                    </a:lnTo>
                    <a:lnTo>
                      <a:pt x="2882" y="687"/>
                    </a:lnTo>
                    <a:lnTo>
                      <a:pt x="2540" y="154"/>
                    </a:lnTo>
                    <a:lnTo>
                      <a:pt x="2540" y="154"/>
                    </a:lnTo>
                    <a:lnTo>
                      <a:pt x="2538" y="150"/>
                    </a:lnTo>
                    <a:lnTo>
                      <a:pt x="2538" y="150"/>
                    </a:lnTo>
                    <a:lnTo>
                      <a:pt x="2536" y="148"/>
                    </a:lnTo>
                    <a:lnTo>
                      <a:pt x="2536" y="148"/>
                    </a:lnTo>
                    <a:lnTo>
                      <a:pt x="2534" y="144"/>
                    </a:lnTo>
                    <a:lnTo>
                      <a:pt x="2534" y="144"/>
                    </a:lnTo>
                    <a:lnTo>
                      <a:pt x="2534" y="142"/>
                    </a:lnTo>
                    <a:lnTo>
                      <a:pt x="2534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32" y="142"/>
                    </a:lnTo>
                    <a:lnTo>
                      <a:pt x="2528" y="136"/>
                    </a:lnTo>
                    <a:lnTo>
                      <a:pt x="2528" y="136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2"/>
                    </a:lnTo>
                    <a:lnTo>
                      <a:pt x="2524" y="130"/>
                    </a:lnTo>
                    <a:lnTo>
                      <a:pt x="2524" y="130"/>
                    </a:lnTo>
                    <a:lnTo>
                      <a:pt x="2520" y="126"/>
                    </a:lnTo>
                    <a:lnTo>
                      <a:pt x="2520" y="126"/>
                    </a:lnTo>
                    <a:lnTo>
                      <a:pt x="2516" y="122"/>
                    </a:lnTo>
                    <a:lnTo>
                      <a:pt x="2516" y="122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6" y="120"/>
                    </a:lnTo>
                    <a:lnTo>
                      <a:pt x="2510" y="116"/>
                    </a:lnTo>
                    <a:lnTo>
                      <a:pt x="2510" y="116"/>
                    </a:lnTo>
                    <a:lnTo>
                      <a:pt x="2506" y="112"/>
                    </a:lnTo>
                    <a:lnTo>
                      <a:pt x="2506" y="112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6" y="110"/>
                    </a:lnTo>
                    <a:lnTo>
                      <a:pt x="2500" y="106"/>
                    </a:lnTo>
                    <a:lnTo>
                      <a:pt x="2500" y="106"/>
                    </a:lnTo>
                    <a:lnTo>
                      <a:pt x="2496" y="102"/>
                    </a:lnTo>
                    <a:lnTo>
                      <a:pt x="2496" y="102"/>
                    </a:lnTo>
                    <a:lnTo>
                      <a:pt x="2496" y="100"/>
                    </a:lnTo>
                    <a:lnTo>
                      <a:pt x="2496" y="100"/>
                    </a:lnTo>
                    <a:lnTo>
                      <a:pt x="2490" y="96"/>
                    </a:lnTo>
                    <a:lnTo>
                      <a:pt x="2490" y="96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6" y="92"/>
                    </a:lnTo>
                    <a:lnTo>
                      <a:pt x="2484" y="92"/>
                    </a:lnTo>
                    <a:lnTo>
                      <a:pt x="2484" y="92"/>
                    </a:lnTo>
                    <a:lnTo>
                      <a:pt x="2480" y="88"/>
                    </a:lnTo>
                    <a:lnTo>
                      <a:pt x="2480" y="88"/>
                    </a:lnTo>
                    <a:lnTo>
                      <a:pt x="2474" y="84"/>
                    </a:lnTo>
                    <a:lnTo>
                      <a:pt x="2474" y="84"/>
                    </a:lnTo>
                    <a:lnTo>
                      <a:pt x="2472" y="82"/>
                    </a:lnTo>
                    <a:lnTo>
                      <a:pt x="2472" y="82"/>
                    </a:lnTo>
                    <a:lnTo>
                      <a:pt x="2468" y="80"/>
                    </a:lnTo>
                    <a:lnTo>
                      <a:pt x="2468" y="80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2" y="76"/>
                    </a:lnTo>
                    <a:lnTo>
                      <a:pt x="2460" y="74"/>
                    </a:lnTo>
                    <a:lnTo>
                      <a:pt x="2460" y="74"/>
                    </a:lnTo>
                    <a:lnTo>
                      <a:pt x="2456" y="72"/>
                    </a:lnTo>
                    <a:lnTo>
                      <a:pt x="2456" y="72"/>
                    </a:lnTo>
                    <a:lnTo>
                      <a:pt x="2450" y="68"/>
                    </a:lnTo>
                    <a:lnTo>
                      <a:pt x="2450" y="68"/>
                    </a:lnTo>
                    <a:lnTo>
                      <a:pt x="2448" y="68"/>
                    </a:lnTo>
                    <a:lnTo>
                      <a:pt x="2448" y="68"/>
                    </a:lnTo>
                    <a:lnTo>
                      <a:pt x="2448" y="66"/>
                    </a:lnTo>
                    <a:lnTo>
                      <a:pt x="2448" y="66"/>
                    </a:lnTo>
                    <a:lnTo>
                      <a:pt x="2442" y="64"/>
                    </a:lnTo>
                    <a:lnTo>
                      <a:pt x="2442" y="64"/>
                    </a:lnTo>
                    <a:lnTo>
                      <a:pt x="2436" y="60"/>
                    </a:lnTo>
                    <a:lnTo>
                      <a:pt x="2436" y="60"/>
                    </a:lnTo>
                    <a:lnTo>
                      <a:pt x="2434" y="58"/>
                    </a:lnTo>
                    <a:lnTo>
                      <a:pt x="2434" y="58"/>
                    </a:lnTo>
                    <a:lnTo>
                      <a:pt x="2428" y="56"/>
                    </a:lnTo>
                    <a:lnTo>
                      <a:pt x="2428" y="56"/>
                    </a:lnTo>
                    <a:lnTo>
                      <a:pt x="2422" y="52"/>
                    </a:lnTo>
                    <a:lnTo>
                      <a:pt x="2422" y="52"/>
                    </a:lnTo>
                    <a:lnTo>
                      <a:pt x="2420" y="52"/>
                    </a:lnTo>
                    <a:lnTo>
                      <a:pt x="2420" y="52"/>
                    </a:lnTo>
                    <a:lnTo>
                      <a:pt x="2414" y="50"/>
                    </a:lnTo>
                    <a:lnTo>
                      <a:pt x="2414" y="50"/>
                    </a:lnTo>
                    <a:lnTo>
                      <a:pt x="2408" y="46"/>
                    </a:lnTo>
                    <a:lnTo>
                      <a:pt x="2408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406" y="46"/>
                    </a:lnTo>
                    <a:lnTo>
                      <a:pt x="2398" y="42"/>
                    </a:lnTo>
                    <a:lnTo>
                      <a:pt x="2398" y="42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2" y="40"/>
                    </a:lnTo>
                    <a:lnTo>
                      <a:pt x="2390" y="40"/>
                    </a:lnTo>
                    <a:lnTo>
                      <a:pt x="2390" y="40"/>
                    </a:lnTo>
                    <a:lnTo>
                      <a:pt x="2382" y="36"/>
                    </a:lnTo>
                    <a:lnTo>
                      <a:pt x="2382" y="36"/>
                    </a:lnTo>
                    <a:lnTo>
                      <a:pt x="2378" y="34"/>
                    </a:lnTo>
                    <a:lnTo>
                      <a:pt x="2378" y="34"/>
                    </a:lnTo>
                    <a:lnTo>
                      <a:pt x="2376" y="34"/>
                    </a:lnTo>
                    <a:lnTo>
                      <a:pt x="2376" y="34"/>
                    </a:lnTo>
                    <a:lnTo>
                      <a:pt x="2374" y="34"/>
                    </a:lnTo>
                    <a:lnTo>
                      <a:pt x="2374" y="34"/>
                    </a:lnTo>
                    <a:lnTo>
                      <a:pt x="2364" y="30"/>
                    </a:lnTo>
                    <a:lnTo>
                      <a:pt x="2364" y="30"/>
                    </a:lnTo>
                    <a:lnTo>
                      <a:pt x="2362" y="30"/>
                    </a:lnTo>
                    <a:lnTo>
                      <a:pt x="2362" y="30"/>
                    </a:lnTo>
                    <a:lnTo>
                      <a:pt x="2358" y="28"/>
                    </a:lnTo>
                    <a:lnTo>
                      <a:pt x="2358" y="28"/>
                    </a:lnTo>
                    <a:lnTo>
                      <a:pt x="2356" y="28"/>
                    </a:lnTo>
                    <a:lnTo>
                      <a:pt x="2356" y="28"/>
                    </a:lnTo>
                    <a:lnTo>
                      <a:pt x="2346" y="24"/>
                    </a:lnTo>
                    <a:lnTo>
                      <a:pt x="2346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4" y="24"/>
                    </a:lnTo>
                    <a:lnTo>
                      <a:pt x="2342" y="24"/>
                    </a:lnTo>
                    <a:lnTo>
                      <a:pt x="2342" y="24"/>
                    </a:lnTo>
                    <a:lnTo>
                      <a:pt x="2336" y="22"/>
                    </a:lnTo>
                    <a:lnTo>
                      <a:pt x="2336" y="22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6" y="20"/>
                    </a:lnTo>
                    <a:lnTo>
                      <a:pt x="2324" y="18"/>
                    </a:lnTo>
                    <a:lnTo>
                      <a:pt x="2324" y="18"/>
                    </a:lnTo>
                    <a:lnTo>
                      <a:pt x="2316" y="18"/>
                    </a:lnTo>
                    <a:lnTo>
                      <a:pt x="2316" y="18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306" y="16"/>
                    </a:lnTo>
                    <a:lnTo>
                      <a:pt x="2296" y="14"/>
                    </a:lnTo>
                    <a:lnTo>
                      <a:pt x="2296" y="14"/>
                    </a:lnTo>
                    <a:lnTo>
                      <a:pt x="2288" y="12"/>
                    </a:lnTo>
                    <a:lnTo>
                      <a:pt x="2288" y="12"/>
                    </a:lnTo>
                    <a:lnTo>
                      <a:pt x="2286" y="12"/>
                    </a:lnTo>
                    <a:lnTo>
                      <a:pt x="2286" y="12"/>
                    </a:lnTo>
                    <a:lnTo>
                      <a:pt x="2284" y="12"/>
                    </a:lnTo>
                    <a:lnTo>
                      <a:pt x="2284" y="12"/>
                    </a:lnTo>
                    <a:lnTo>
                      <a:pt x="2272" y="10"/>
                    </a:lnTo>
                    <a:lnTo>
                      <a:pt x="2272" y="10"/>
                    </a:lnTo>
                    <a:lnTo>
                      <a:pt x="2268" y="8"/>
                    </a:lnTo>
                    <a:lnTo>
                      <a:pt x="2268" y="8"/>
                    </a:lnTo>
                    <a:lnTo>
                      <a:pt x="2264" y="8"/>
                    </a:lnTo>
                    <a:lnTo>
                      <a:pt x="2264" y="8"/>
                    </a:lnTo>
                    <a:lnTo>
                      <a:pt x="2260" y="8"/>
                    </a:lnTo>
                    <a:lnTo>
                      <a:pt x="2260" y="8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8" y="6"/>
                    </a:lnTo>
                    <a:lnTo>
                      <a:pt x="2242" y="6"/>
                    </a:lnTo>
                    <a:lnTo>
                      <a:pt x="2242" y="6"/>
                    </a:lnTo>
                    <a:lnTo>
                      <a:pt x="2236" y="4"/>
                    </a:lnTo>
                    <a:lnTo>
                      <a:pt x="2236" y="4"/>
                    </a:lnTo>
                    <a:lnTo>
                      <a:pt x="2228" y="4"/>
                    </a:lnTo>
                    <a:lnTo>
                      <a:pt x="2228" y="4"/>
                    </a:lnTo>
                    <a:lnTo>
                      <a:pt x="2224" y="4"/>
                    </a:lnTo>
                    <a:lnTo>
                      <a:pt x="2224" y="4"/>
                    </a:lnTo>
                    <a:lnTo>
                      <a:pt x="2222" y="4"/>
                    </a:lnTo>
                    <a:lnTo>
                      <a:pt x="2222" y="4"/>
                    </a:lnTo>
                    <a:lnTo>
                      <a:pt x="2208" y="2"/>
                    </a:lnTo>
                    <a:lnTo>
                      <a:pt x="2208" y="2"/>
                    </a:lnTo>
                    <a:lnTo>
                      <a:pt x="2206" y="2"/>
                    </a:lnTo>
                    <a:lnTo>
                      <a:pt x="2206" y="2"/>
                    </a:lnTo>
                    <a:lnTo>
                      <a:pt x="2200" y="2"/>
                    </a:lnTo>
                    <a:lnTo>
                      <a:pt x="2200" y="2"/>
                    </a:lnTo>
                    <a:lnTo>
                      <a:pt x="2196" y="2"/>
                    </a:lnTo>
                    <a:lnTo>
                      <a:pt x="2196" y="2"/>
                    </a:lnTo>
                    <a:lnTo>
                      <a:pt x="2182" y="2"/>
                    </a:lnTo>
                    <a:lnTo>
                      <a:pt x="2182" y="2"/>
                    </a:lnTo>
                    <a:lnTo>
                      <a:pt x="2178" y="2"/>
                    </a:lnTo>
                    <a:lnTo>
                      <a:pt x="2178" y="2"/>
                    </a:lnTo>
                    <a:lnTo>
                      <a:pt x="2168" y="2"/>
                    </a:lnTo>
                    <a:lnTo>
                      <a:pt x="2168" y="2"/>
                    </a:lnTo>
                    <a:lnTo>
                      <a:pt x="2162" y="2"/>
                    </a:lnTo>
                    <a:lnTo>
                      <a:pt x="2162" y="2"/>
                    </a:lnTo>
                    <a:lnTo>
                      <a:pt x="2156" y="0"/>
                    </a:lnTo>
                    <a:lnTo>
                      <a:pt x="2156" y="0"/>
                    </a:lnTo>
                    <a:lnTo>
                      <a:pt x="2152" y="0"/>
                    </a:lnTo>
                    <a:lnTo>
                      <a:pt x="2152" y="0"/>
                    </a:lnTo>
                    <a:lnTo>
                      <a:pt x="2138" y="0"/>
                    </a:lnTo>
                    <a:lnTo>
                      <a:pt x="2138" y="0"/>
                    </a:lnTo>
                    <a:lnTo>
                      <a:pt x="2136" y="2"/>
                    </a:lnTo>
                    <a:lnTo>
                      <a:pt x="2136" y="2"/>
                    </a:lnTo>
                    <a:lnTo>
                      <a:pt x="2130" y="2"/>
                    </a:lnTo>
                    <a:lnTo>
                      <a:pt x="2130" y="2"/>
                    </a:lnTo>
                    <a:lnTo>
                      <a:pt x="2122" y="2"/>
                    </a:lnTo>
                    <a:lnTo>
                      <a:pt x="2122" y="2"/>
                    </a:lnTo>
                    <a:lnTo>
                      <a:pt x="2114" y="2"/>
                    </a:lnTo>
                    <a:lnTo>
                      <a:pt x="2114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108" y="2"/>
                    </a:lnTo>
                    <a:lnTo>
                      <a:pt x="2094" y="2"/>
                    </a:lnTo>
                    <a:lnTo>
                      <a:pt x="2094" y="2"/>
                    </a:lnTo>
                    <a:lnTo>
                      <a:pt x="2088" y="2"/>
                    </a:lnTo>
                    <a:lnTo>
                      <a:pt x="2088" y="2"/>
                    </a:lnTo>
                    <a:lnTo>
                      <a:pt x="2084" y="2"/>
                    </a:lnTo>
                    <a:lnTo>
                      <a:pt x="2084" y="2"/>
                    </a:lnTo>
                    <a:lnTo>
                      <a:pt x="2080" y="4"/>
                    </a:lnTo>
                    <a:lnTo>
                      <a:pt x="2080" y="4"/>
                    </a:lnTo>
                    <a:lnTo>
                      <a:pt x="2064" y="4"/>
                    </a:lnTo>
                    <a:lnTo>
                      <a:pt x="2064" y="4"/>
                    </a:lnTo>
                    <a:lnTo>
                      <a:pt x="2062" y="4"/>
                    </a:lnTo>
                    <a:lnTo>
                      <a:pt x="2062" y="4"/>
                    </a:lnTo>
                    <a:lnTo>
                      <a:pt x="2058" y="4"/>
                    </a:lnTo>
                    <a:lnTo>
                      <a:pt x="2058" y="4"/>
                    </a:lnTo>
                    <a:lnTo>
                      <a:pt x="2050" y="6"/>
                    </a:lnTo>
                    <a:lnTo>
                      <a:pt x="2050" y="6"/>
                    </a:lnTo>
                    <a:lnTo>
                      <a:pt x="2038" y="6"/>
                    </a:lnTo>
                    <a:lnTo>
                      <a:pt x="2038" y="6"/>
                    </a:lnTo>
                    <a:lnTo>
                      <a:pt x="2036" y="6"/>
                    </a:lnTo>
                    <a:lnTo>
                      <a:pt x="2036" y="6"/>
                    </a:lnTo>
                    <a:lnTo>
                      <a:pt x="2034" y="6"/>
                    </a:lnTo>
                    <a:lnTo>
                      <a:pt x="2034" y="6"/>
                    </a:lnTo>
                    <a:lnTo>
                      <a:pt x="2024" y="8"/>
                    </a:lnTo>
                    <a:lnTo>
                      <a:pt x="2024" y="8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10" y="10"/>
                    </a:lnTo>
                    <a:lnTo>
                      <a:pt x="2008" y="10"/>
                    </a:lnTo>
                    <a:lnTo>
                      <a:pt x="2008" y="10"/>
                    </a:lnTo>
                    <a:lnTo>
                      <a:pt x="1996" y="10"/>
                    </a:lnTo>
                    <a:lnTo>
                      <a:pt x="1996" y="10"/>
                    </a:lnTo>
                    <a:lnTo>
                      <a:pt x="1986" y="12"/>
                    </a:lnTo>
                    <a:lnTo>
                      <a:pt x="1986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4" y="12"/>
                    </a:lnTo>
                    <a:lnTo>
                      <a:pt x="1982" y="12"/>
                    </a:lnTo>
                    <a:lnTo>
                      <a:pt x="1982" y="12"/>
                    </a:lnTo>
                    <a:lnTo>
                      <a:pt x="1974" y="14"/>
                    </a:lnTo>
                    <a:lnTo>
                      <a:pt x="1974" y="14"/>
                    </a:lnTo>
                    <a:lnTo>
                      <a:pt x="1964" y="16"/>
                    </a:lnTo>
                    <a:lnTo>
                      <a:pt x="1964" y="16"/>
                    </a:lnTo>
                    <a:lnTo>
                      <a:pt x="1956" y="16"/>
                    </a:lnTo>
                    <a:lnTo>
                      <a:pt x="1956" y="16"/>
                    </a:lnTo>
                    <a:lnTo>
                      <a:pt x="1954" y="16"/>
                    </a:lnTo>
                    <a:lnTo>
                      <a:pt x="1954" y="16"/>
                    </a:lnTo>
                    <a:lnTo>
                      <a:pt x="1952" y="16"/>
                    </a:lnTo>
                    <a:lnTo>
                      <a:pt x="1952" y="16"/>
                    </a:lnTo>
                    <a:lnTo>
                      <a:pt x="1942" y="18"/>
                    </a:lnTo>
                    <a:lnTo>
                      <a:pt x="1942" y="18"/>
                    </a:lnTo>
                    <a:lnTo>
                      <a:pt x="1930" y="20"/>
                    </a:lnTo>
                    <a:lnTo>
                      <a:pt x="1930" y="20"/>
                    </a:lnTo>
                    <a:lnTo>
                      <a:pt x="1928" y="20"/>
                    </a:lnTo>
                    <a:lnTo>
                      <a:pt x="1928" y="20"/>
                    </a:lnTo>
                    <a:lnTo>
                      <a:pt x="1926" y="22"/>
                    </a:lnTo>
                    <a:lnTo>
                      <a:pt x="1926" y="22"/>
                    </a:lnTo>
                    <a:lnTo>
                      <a:pt x="1920" y="22"/>
                    </a:lnTo>
                    <a:lnTo>
                      <a:pt x="1920" y="22"/>
                    </a:lnTo>
                    <a:lnTo>
                      <a:pt x="1908" y="24"/>
                    </a:lnTo>
                    <a:lnTo>
                      <a:pt x="1908" y="24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900" y="26"/>
                    </a:lnTo>
                    <a:lnTo>
                      <a:pt x="1896" y="26"/>
                    </a:lnTo>
                    <a:lnTo>
                      <a:pt x="1896" y="26"/>
                    </a:lnTo>
                    <a:lnTo>
                      <a:pt x="1892" y="28"/>
                    </a:lnTo>
                    <a:lnTo>
                      <a:pt x="1892" y="28"/>
                    </a:lnTo>
                    <a:lnTo>
                      <a:pt x="1884" y="28"/>
                    </a:lnTo>
                    <a:lnTo>
                      <a:pt x="1884" y="28"/>
                    </a:lnTo>
                    <a:lnTo>
                      <a:pt x="1876" y="30"/>
                    </a:lnTo>
                    <a:lnTo>
                      <a:pt x="1876" y="30"/>
                    </a:lnTo>
                    <a:lnTo>
                      <a:pt x="1870" y="32"/>
                    </a:lnTo>
                    <a:lnTo>
                      <a:pt x="1870" y="32"/>
                    </a:lnTo>
                    <a:lnTo>
                      <a:pt x="1868" y="32"/>
                    </a:lnTo>
                    <a:lnTo>
                      <a:pt x="1868" y="32"/>
                    </a:lnTo>
                    <a:lnTo>
                      <a:pt x="1862" y="34"/>
                    </a:lnTo>
                    <a:lnTo>
                      <a:pt x="1862" y="34"/>
                    </a:lnTo>
                    <a:lnTo>
                      <a:pt x="1854" y="34"/>
                    </a:lnTo>
                    <a:lnTo>
                      <a:pt x="1854" y="34"/>
                    </a:lnTo>
                    <a:lnTo>
                      <a:pt x="1846" y="36"/>
                    </a:lnTo>
                    <a:lnTo>
                      <a:pt x="1846" y="36"/>
                    </a:lnTo>
                    <a:lnTo>
                      <a:pt x="1842" y="38"/>
                    </a:lnTo>
                    <a:lnTo>
                      <a:pt x="1842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8" y="38"/>
                    </a:lnTo>
                    <a:lnTo>
                      <a:pt x="1830" y="40"/>
                    </a:lnTo>
                    <a:lnTo>
                      <a:pt x="1830" y="40"/>
                    </a:lnTo>
                    <a:lnTo>
                      <a:pt x="1822" y="42"/>
                    </a:lnTo>
                    <a:lnTo>
                      <a:pt x="1822" y="42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12" y="44"/>
                    </a:lnTo>
                    <a:lnTo>
                      <a:pt x="1808" y="46"/>
                    </a:lnTo>
                    <a:lnTo>
                      <a:pt x="1808" y="46"/>
                    </a:lnTo>
                    <a:lnTo>
                      <a:pt x="1806" y="46"/>
                    </a:lnTo>
                    <a:lnTo>
                      <a:pt x="1806" y="46"/>
                    </a:lnTo>
                    <a:lnTo>
                      <a:pt x="1800" y="46"/>
                    </a:lnTo>
                    <a:lnTo>
                      <a:pt x="1800" y="46"/>
                    </a:lnTo>
                    <a:lnTo>
                      <a:pt x="1792" y="48"/>
                    </a:lnTo>
                    <a:lnTo>
                      <a:pt x="1792" y="48"/>
                    </a:lnTo>
                    <a:lnTo>
                      <a:pt x="1786" y="50"/>
                    </a:lnTo>
                    <a:lnTo>
                      <a:pt x="1786" y="50"/>
                    </a:lnTo>
                    <a:lnTo>
                      <a:pt x="1782" y="52"/>
                    </a:lnTo>
                    <a:lnTo>
                      <a:pt x="1782" y="52"/>
                    </a:lnTo>
                    <a:lnTo>
                      <a:pt x="1776" y="52"/>
                    </a:lnTo>
                    <a:lnTo>
                      <a:pt x="1776" y="52"/>
                    </a:lnTo>
                    <a:lnTo>
                      <a:pt x="1774" y="54"/>
                    </a:lnTo>
                    <a:lnTo>
                      <a:pt x="1774" y="54"/>
                    </a:lnTo>
                    <a:lnTo>
                      <a:pt x="1768" y="54"/>
                    </a:lnTo>
                    <a:lnTo>
                      <a:pt x="1768" y="54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62" y="56"/>
                    </a:lnTo>
                    <a:lnTo>
                      <a:pt x="1756" y="58"/>
                    </a:lnTo>
                    <a:lnTo>
                      <a:pt x="1756" y="58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50" y="60"/>
                    </a:lnTo>
                    <a:lnTo>
                      <a:pt x="1746" y="60"/>
                    </a:lnTo>
                    <a:lnTo>
                      <a:pt x="1746" y="60"/>
                    </a:lnTo>
                    <a:lnTo>
                      <a:pt x="1744" y="60"/>
                    </a:lnTo>
                    <a:lnTo>
                      <a:pt x="1744" y="60"/>
                    </a:lnTo>
                    <a:lnTo>
                      <a:pt x="1738" y="62"/>
                    </a:lnTo>
                    <a:lnTo>
                      <a:pt x="1738" y="62"/>
                    </a:lnTo>
                    <a:lnTo>
                      <a:pt x="1732" y="64"/>
                    </a:lnTo>
                    <a:lnTo>
                      <a:pt x="1732" y="64"/>
                    </a:lnTo>
                    <a:lnTo>
                      <a:pt x="1726" y="66"/>
                    </a:lnTo>
                    <a:lnTo>
                      <a:pt x="1726" y="66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20" y="68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14" y="70"/>
                    </a:lnTo>
                    <a:lnTo>
                      <a:pt x="1708" y="72"/>
                    </a:lnTo>
                    <a:lnTo>
                      <a:pt x="1708" y="72"/>
                    </a:lnTo>
                    <a:lnTo>
                      <a:pt x="1702" y="72"/>
                    </a:lnTo>
                    <a:lnTo>
                      <a:pt x="1702" y="72"/>
                    </a:lnTo>
                    <a:lnTo>
                      <a:pt x="1696" y="74"/>
                    </a:lnTo>
                    <a:lnTo>
                      <a:pt x="1696" y="74"/>
                    </a:lnTo>
                    <a:lnTo>
                      <a:pt x="1690" y="76"/>
                    </a:lnTo>
                    <a:lnTo>
                      <a:pt x="1690" y="76"/>
                    </a:lnTo>
                    <a:lnTo>
                      <a:pt x="1688" y="76"/>
                    </a:lnTo>
                    <a:lnTo>
                      <a:pt x="1688" y="76"/>
                    </a:lnTo>
                    <a:lnTo>
                      <a:pt x="1682" y="78"/>
                    </a:lnTo>
                    <a:lnTo>
                      <a:pt x="1682" y="78"/>
                    </a:lnTo>
                    <a:lnTo>
                      <a:pt x="1678" y="80"/>
                    </a:lnTo>
                    <a:lnTo>
                      <a:pt x="1672" y="82"/>
                    </a:lnTo>
                    <a:lnTo>
                      <a:pt x="1672" y="82"/>
                    </a:lnTo>
                    <a:lnTo>
                      <a:pt x="1668" y="84"/>
                    </a:lnTo>
                    <a:lnTo>
                      <a:pt x="1668" y="84"/>
                    </a:lnTo>
                    <a:lnTo>
                      <a:pt x="1662" y="84"/>
                    </a:lnTo>
                    <a:lnTo>
                      <a:pt x="1662" y="84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6" y="86"/>
                    </a:lnTo>
                    <a:lnTo>
                      <a:pt x="1652" y="88"/>
                    </a:lnTo>
                    <a:lnTo>
                      <a:pt x="1652" y="88"/>
                    </a:lnTo>
                    <a:lnTo>
                      <a:pt x="1650" y="88"/>
                    </a:lnTo>
                    <a:lnTo>
                      <a:pt x="1650" y="88"/>
                    </a:lnTo>
                    <a:lnTo>
                      <a:pt x="1646" y="90"/>
                    </a:lnTo>
                    <a:lnTo>
                      <a:pt x="1646" y="90"/>
                    </a:lnTo>
                    <a:lnTo>
                      <a:pt x="1640" y="92"/>
                    </a:lnTo>
                    <a:lnTo>
                      <a:pt x="1640" y="92"/>
                    </a:lnTo>
                    <a:lnTo>
                      <a:pt x="1634" y="94"/>
                    </a:lnTo>
                    <a:lnTo>
                      <a:pt x="1634" y="94"/>
                    </a:lnTo>
                    <a:lnTo>
                      <a:pt x="1628" y="96"/>
                    </a:lnTo>
                    <a:lnTo>
                      <a:pt x="1628" y="96"/>
                    </a:lnTo>
                    <a:lnTo>
                      <a:pt x="1624" y="96"/>
                    </a:lnTo>
                    <a:lnTo>
                      <a:pt x="1624" y="96"/>
                    </a:lnTo>
                    <a:lnTo>
                      <a:pt x="1622" y="98"/>
                    </a:lnTo>
                    <a:lnTo>
                      <a:pt x="1622" y="98"/>
                    </a:lnTo>
                    <a:lnTo>
                      <a:pt x="1620" y="98"/>
                    </a:lnTo>
                    <a:lnTo>
                      <a:pt x="1620" y="98"/>
                    </a:lnTo>
                    <a:lnTo>
                      <a:pt x="1618" y="98"/>
                    </a:lnTo>
                    <a:lnTo>
                      <a:pt x="1618" y="98"/>
                    </a:lnTo>
                    <a:lnTo>
                      <a:pt x="1612" y="100"/>
                    </a:lnTo>
                    <a:lnTo>
                      <a:pt x="1612" y="100"/>
                    </a:lnTo>
                    <a:lnTo>
                      <a:pt x="1606" y="102"/>
                    </a:lnTo>
                    <a:lnTo>
                      <a:pt x="1606" y="102"/>
                    </a:lnTo>
                    <a:lnTo>
                      <a:pt x="1600" y="104"/>
                    </a:lnTo>
                    <a:lnTo>
                      <a:pt x="1600" y="104"/>
                    </a:lnTo>
                    <a:lnTo>
                      <a:pt x="1596" y="106"/>
                    </a:lnTo>
                    <a:lnTo>
                      <a:pt x="1596" y="106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90" y="108"/>
                    </a:lnTo>
                    <a:lnTo>
                      <a:pt x="1588" y="108"/>
                    </a:lnTo>
                    <a:lnTo>
                      <a:pt x="1588" y="108"/>
                    </a:lnTo>
                    <a:lnTo>
                      <a:pt x="1584" y="110"/>
                    </a:lnTo>
                    <a:lnTo>
                      <a:pt x="1584" y="110"/>
                    </a:lnTo>
                    <a:lnTo>
                      <a:pt x="1578" y="112"/>
                    </a:lnTo>
                    <a:lnTo>
                      <a:pt x="1578" y="112"/>
                    </a:lnTo>
                    <a:lnTo>
                      <a:pt x="1572" y="114"/>
                    </a:lnTo>
                    <a:lnTo>
                      <a:pt x="1572" y="114"/>
                    </a:lnTo>
                    <a:lnTo>
                      <a:pt x="1566" y="116"/>
                    </a:lnTo>
                    <a:lnTo>
                      <a:pt x="1566" y="116"/>
                    </a:lnTo>
                    <a:lnTo>
                      <a:pt x="1560" y="118"/>
                    </a:lnTo>
                    <a:lnTo>
                      <a:pt x="1560" y="118"/>
                    </a:lnTo>
                    <a:lnTo>
                      <a:pt x="1556" y="120"/>
                    </a:lnTo>
                    <a:lnTo>
                      <a:pt x="1556" y="120"/>
                    </a:lnTo>
                    <a:lnTo>
                      <a:pt x="1554" y="120"/>
                    </a:lnTo>
                    <a:lnTo>
                      <a:pt x="1554" y="120"/>
                    </a:lnTo>
                    <a:lnTo>
                      <a:pt x="1552" y="120"/>
                    </a:lnTo>
                    <a:lnTo>
                      <a:pt x="1552" y="120"/>
                    </a:lnTo>
                    <a:lnTo>
                      <a:pt x="1546" y="124"/>
                    </a:lnTo>
                    <a:lnTo>
                      <a:pt x="1546" y="124"/>
                    </a:lnTo>
                    <a:lnTo>
                      <a:pt x="1538" y="126"/>
                    </a:lnTo>
                    <a:lnTo>
                      <a:pt x="1538" y="126"/>
                    </a:lnTo>
                    <a:lnTo>
                      <a:pt x="1532" y="128"/>
                    </a:lnTo>
                    <a:lnTo>
                      <a:pt x="1532" y="128"/>
                    </a:lnTo>
                    <a:lnTo>
                      <a:pt x="1524" y="132"/>
                    </a:lnTo>
                    <a:lnTo>
                      <a:pt x="1524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22" y="132"/>
                    </a:lnTo>
                    <a:lnTo>
                      <a:pt x="1518" y="134"/>
                    </a:lnTo>
                    <a:lnTo>
                      <a:pt x="1518" y="134"/>
                    </a:lnTo>
                    <a:lnTo>
                      <a:pt x="1510" y="136"/>
                    </a:lnTo>
                    <a:lnTo>
                      <a:pt x="1510" y="136"/>
                    </a:lnTo>
                    <a:lnTo>
                      <a:pt x="1502" y="140"/>
                    </a:lnTo>
                    <a:lnTo>
                      <a:pt x="1502" y="140"/>
                    </a:lnTo>
                    <a:lnTo>
                      <a:pt x="1496" y="142"/>
                    </a:lnTo>
                    <a:lnTo>
                      <a:pt x="1496" y="142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8" y="144"/>
                    </a:lnTo>
                    <a:lnTo>
                      <a:pt x="1482" y="148"/>
                    </a:lnTo>
                    <a:lnTo>
                      <a:pt x="1482" y="148"/>
                    </a:lnTo>
                    <a:lnTo>
                      <a:pt x="1474" y="150"/>
                    </a:lnTo>
                    <a:lnTo>
                      <a:pt x="1474" y="150"/>
                    </a:lnTo>
                    <a:lnTo>
                      <a:pt x="1466" y="154"/>
                    </a:lnTo>
                    <a:lnTo>
                      <a:pt x="1466" y="154"/>
                    </a:lnTo>
                    <a:lnTo>
                      <a:pt x="1456" y="158"/>
                    </a:lnTo>
                    <a:lnTo>
                      <a:pt x="1456" y="158"/>
                    </a:lnTo>
                    <a:lnTo>
                      <a:pt x="1444" y="162"/>
                    </a:lnTo>
                    <a:lnTo>
                      <a:pt x="1444" y="162"/>
                    </a:lnTo>
                    <a:lnTo>
                      <a:pt x="1434" y="166"/>
                    </a:lnTo>
                    <a:lnTo>
                      <a:pt x="1434" y="166"/>
                    </a:lnTo>
                    <a:lnTo>
                      <a:pt x="1422" y="170"/>
                    </a:lnTo>
                    <a:lnTo>
                      <a:pt x="1422" y="170"/>
                    </a:lnTo>
                    <a:lnTo>
                      <a:pt x="1420" y="172"/>
                    </a:lnTo>
                    <a:lnTo>
                      <a:pt x="1420" y="172"/>
                    </a:lnTo>
                    <a:lnTo>
                      <a:pt x="1418" y="174"/>
                    </a:lnTo>
                    <a:lnTo>
                      <a:pt x="1418" y="174"/>
                    </a:lnTo>
                    <a:lnTo>
                      <a:pt x="1398" y="180"/>
                    </a:lnTo>
                    <a:lnTo>
                      <a:pt x="1398" y="180"/>
                    </a:lnTo>
                    <a:lnTo>
                      <a:pt x="1374" y="192"/>
                    </a:lnTo>
                    <a:lnTo>
                      <a:pt x="1374" y="192"/>
                    </a:lnTo>
                    <a:lnTo>
                      <a:pt x="1352" y="200"/>
                    </a:lnTo>
                    <a:lnTo>
                      <a:pt x="1352" y="200"/>
                    </a:lnTo>
                    <a:lnTo>
                      <a:pt x="1348" y="202"/>
                    </a:lnTo>
                    <a:lnTo>
                      <a:pt x="1348" y="202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4" y="214"/>
                    </a:lnTo>
                    <a:lnTo>
                      <a:pt x="1322" y="214"/>
                    </a:lnTo>
                    <a:lnTo>
                      <a:pt x="1322" y="214"/>
                    </a:lnTo>
                    <a:lnTo>
                      <a:pt x="1318" y="216"/>
                    </a:lnTo>
                    <a:lnTo>
                      <a:pt x="1318" y="216"/>
                    </a:lnTo>
                    <a:lnTo>
                      <a:pt x="1316" y="218"/>
                    </a:lnTo>
                    <a:lnTo>
                      <a:pt x="1316" y="218"/>
                    </a:lnTo>
                    <a:lnTo>
                      <a:pt x="1312" y="218"/>
                    </a:lnTo>
                    <a:lnTo>
                      <a:pt x="1312" y="218"/>
                    </a:lnTo>
                    <a:lnTo>
                      <a:pt x="1300" y="224"/>
                    </a:lnTo>
                    <a:lnTo>
                      <a:pt x="1300" y="224"/>
                    </a:lnTo>
                    <a:lnTo>
                      <a:pt x="1288" y="230"/>
                    </a:lnTo>
                    <a:lnTo>
                      <a:pt x="1288" y="230"/>
                    </a:lnTo>
                    <a:lnTo>
                      <a:pt x="1282" y="232"/>
                    </a:lnTo>
                    <a:lnTo>
                      <a:pt x="1282" y="232"/>
                    </a:lnTo>
                    <a:lnTo>
                      <a:pt x="1278" y="234"/>
                    </a:lnTo>
                    <a:lnTo>
                      <a:pt x="1278" y="234"/>
                    </a:lnTo>
                    <a:lnTo>
                      <a:pt x="1276" y="236"/>
                    </a:lnTo>
                    <a:lnTo>
                      <a:pt x="1276" y="236"/>
                    </a:lnTo>
                    <a:lnTo>
                      <a:pt x="1264" y="242"/>
                    </a:lnTo>
                    <a:lnTo>
                      <a:pt x="1264" y="242"/>
                    </a:lnTo>
                    <a:lnTo>
                      <a:pt x="1250" y="248"/>
                    </a:lnTo>
                    <a:lnTo>
                      <a:pt x="1250" y="248"/>
                    </a:lnTo>
                    <a:lnTo>
                      <a:pt x="1238" y="254"/>
                    </a:lnTo>
                    <a:lnTo>
                      <a:pt x="1238" y="254"/>
                    </a:lnTo>
                    <a:lnTo>
                      <a:pt x="1226" y="260"/>
                    </a:lnTo>
                    <a:lnTo>
                      <a:pt x="1226" y="260"/>
                    </a:lnTo>
                    <a:lnTo>
                      <a:pt x="1214" y="266"/>
                    </a:lnTo>
                    <a:lnTo>
                      <a:pt x="1214" y="266"/>
                    </a:lnTo>
                    <a:lnTo>
                      <a:pt x="1210" y="268"/>
                    </a:lnTo>
                    <a:lnTo>
                      <a:pt x="1210" y="268"/>
                    </a:lnTo>
                    <a:lnTo>
                      <a:pt x="1206" y="270"/>
                    </a:lnTo>
                    <a:lnTo>
                      <a:pt x="1206" y="270"/>
                    </a:lnTo>
                    <a:lnTo>
                      <a:pt x="1204" y="270"/>
                    </a:lnTo>
                    <a:lnTo>
                      <a:pt x="1204" y="270"/>
                    </a:lnTo>
                    <a:lnTo>
                      <a:pt x="1196" y="274"/>
                    </a:lnTo>
                    <a:lnTo>
                      <a:pt x="1196" y="274"/>
                    </a:lnTo>
                    <a:lnTo>
                      <a:pt x="1186" y="280"/>
                    </a:lnTo>
                    <a:lnTo>
                      <a:pt x="1186" y="280"/>
                    </a:lnTo>
                    <a:lnTo>
                      <a:pt x="1176" y="284"/>
                    </a:lnTo>
                    <a:lnTo>
                      <a:pt x="1176" y="284"/>
                    </a:lnTo>
                    <a:lnTo>
                      <a:pt x="1170" y="288"/>
                    </a:lnTo>
                    <a:lnTo>
                      <a:pt x="1170" y="288"/>
                    </a:lnTo>
                    <a:lnTo>
                      <a:pt x="1166" y="290"/>
                    </a:lnTo>
                    <a:lnTo>
                      <a:pt x="1166" y="290"/>
                    </a:lnTo>
                    <a:lnTo>
                      <a:pt x="1160" y="294"/>
                    </a:lnTo>
                    <a:lnTo>
                      <a:pt x="1160" y="294"/>
                    </a:lnTo>
                    <a:lnTo>
                      <a:pt x="1154" y="296"/>
                    </a:lnTo>
                    <a:lnTo>
                      <a:pt x="1154" y="296"/>
                    </a:lnTo>
                    <a:lnTo>
                      <a:pt x="1148" y="300"/>
                    </a:lnTo>
                    <a:lnTo>
                      <a:pt x="1148" y="300"/>
                    </a:lnTo>
                    <a:lnTo>
                      <a:pt x="1142" y="302"/>
                    </a:lnTo>
                    <a:lnTo>
                      <a:pt x="1142" y="302"/>
                    </a:lnTo>
                    <a:lnTo>
                      <a:pt x="1140" y="304"/>
                    </a:lnTo>
                    <a:lnTo>
                      <a:pt x="1140" y="304"/>
                    </a:lnTo>
                    <a:lnTo>
                      <a:pt x="1136" y="306"/>
                    </a:lnTo>
                    <a:lnTo>
                      <a:pt x="1136" y="306"/>
                    </a:lnTo>
                    <a:lnTo>
                      <a:pt x="1132" y="308"/>
                    </a:lnTo>
                    <a:lnTo>
                      <a:pt x="1132" y="308"/>
                    </a:lnTo>
                    <a:lnTo>
                      <a:pt x="1126" y="312"/>
                    </a:lnTo>
                    <a:lnTo>
                      <a:pt x="1126" y="312"/>
                    </a:lnTo>
                    <a:lnTo>
                      <a:pt x="1120" y="314"/>
                    </a:lnTo>
                    <a:lnTo>
                      <a:pt x="1120" y="314"/>
                    </a:lnTo>
                    <a:lnTo>
                      <a:pt x="1114" y="318"/>
                    </a:lnTo>
                    <a:lnTo>
                      <a:pt x="1114" y="318"/>
                    </a:lnTo>
                    <a:lnTo>
                      <a:pt x="1108" y="320"/>
                    </a:lnTo>
                    <a:lnTo>
                      <a:pt x="1108" y="320"/>
                    </a:lnTo>
                    <a:lnTo>
                      <a:pt x="1102" y="324"/>
                    </a:lnTo>
                    <a:lnTo>
                      <a:pt x="1098" y="326"/>
                    </a:lnTo>
                    <a:lnTo>
                      <a:pt x="1098" y="326"/>
                    </a:lnTo>
                    <a:lnTo>
                      <a:pt x="1092" y="330"/>
                    </a:lnTo>
                    <a:lnTo>
                      <a:pt x="1092" y="330"/>
                    </a:lnTo>
                    <a:lnTo>
                      <a:pt x="1086" y="332"/>
                    </a:lnTo>
                    <a:lnTo>
                      <a:pt x="1086" y="332"/>
                    </a:lnTo>
                    <a:lnTo>
                      <a:pt x="1080" y="336"/>
                    </a:lnTo>
                    <a:lnTo>
                      <a:pt x="1074" y="338"/>
                    </a:lnTo>
                    <a:lnTo>
                      <a:pt x="1074" y="338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8" y="342"/>
                    </a:lnTo>
                    <a:lnTo>
                      <a:pt x="1066" y="344"/>
                    </a:lnTo>
                    <a:lnTo>
                      <a:pt x="1066" y="344"/>
                    </a:lnTo>
                    <a:lnTo>
                      <a:pt x="1064" y="346"/>
                    </a:lnTo>
                    <a:lnTo>
                      <a:pt x="1064" y="346"/>
                    </a:lnTo>
                    <a:lnTo>
                      <a:pt x="1058" y="348"/>
                    </a:lnTo>
                    <a:lnTo>
                      <a:pt x="1058" y="348"/>
                    </a:lnTo>
                    <a:lnTo>
                      <a:pt x="1054" y="350"/>
                    </a:lnTo>
                    <a:lnTo>
                      <a:pt x="1054" y="350"/>
                    </a:lnTo>
                    <a:lnTo>
                      <a:pt x="1048" y="354"/>
                    </a:lnTo>
                    <a:lnTo>
                      <a:pt x="1048" y="354"/>
                    </a:lnTo>
                    <a:lnTo>
                      <a:pt x="1042" y="356"/>
                    </a:lnTo>
                    <a:lnTo>
                      <a:pt x="1042" y="356"/>
                    </a:lnTo>
                    <a:lnTo>
                      <a:pt x="1038" y="360"/>
                    </a:lnTo>
                    <a:lnTo>
                      <a:pt x="1038" y="360"/>
                    </a:lnTo>
                    <a:lnTo>
                      <a:pt x="1034" y="362"/>
                    </a:lnTo>
                    <a:lnTo>
                      <a:pt x="1034" y="362"/>
                    </a:lnTo>
                    <a:lnTo>
                      <a:pt x="1028" y="364"/>
                    </a:lnTo>
                    <a:lnTo>
                      <a:pt x="1028" y="364"/>
                    </a:lnTo>
                    <a:lnTo>
                      <a:pt x="1024" y="368"/>
                    </a:lnTo>
                    <a:lnTo>
                      <a:pt x="1024" y="368"/>
                    </a:lnTo>
                    <a:lnTo>
                      <a:pt x="1020" y="370"/>
                    </a:lnTo>
                    <a:lnTo>
                      <a:pt x="1014" y="372"/>
                    </a:lnTo>
                    <a:lnTo>
                      <a:pt x="1014" y="372"/>
                    </a:lnTo>
                    <a:lnTo>
                      <a:pt x="1010" y="376"/>
                    </a:lnTo>
                    <a:lnTo>
                      <a:pt x="1006" y="378"/>
                    </a:lnTo>
                    <a:lnTo>
                      <a:pt x="1006" y="378"/>
                    </a:lnTo>
                    <a:lnTo>
                      <a:pt x="1000" y="382"/>
                    </a:lnTo>
                    <a:lnTo>
                      <a:pt x="1000" y="382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6" y="384"/>
                    </a:lnTo>
                    <a:lnTo>
                      <a:pt x="990" y="386"/>
                    </a:lnTo>
                    <a:lnTo>
                      <a:pt x="990" y="386"/>
                    </a:lnTo>
                    <a:lnTo>
                      <a:pt x="986" y="390"/>
                    </a:lnTo>
                    <a:lnTo>
                      <a:pt x="986" y="390"/>
                    </a:lnTo>
                    <a:lnTo>
                      <a:pt x="982" y="392"/>
                    </a:lnTo>
                    <a:lnTo>
                      <a:pt x="976" y="396"/>
                    </a:lnTo>
                    <a:lnTo>
                      <a:pt x="976" y="396"/>
                    </a:lnTo>
                    <a:lnTo>
                      <a:pt x="972" y="398"/>
                    </a:lnTo>
                    <a:lnTo>
                      <a:pt x="972" y="398"/>
                    </a:lnTo>
                    <a:lnTo>
                      <a:pt x="968" y="400"/>
                    </a:lnTo>
                    <a:lnTo>
                      <a:pt x="968" y="400"/>
                    </a:lnTo>
                    <a:lnTo>
                      <a:pt x="962" y="404"/>
                    </a:lnTo>
                    <a:lnTo>
                      <a:pt x="962" y="404"/>
                    </a:lnTo>
                    <a:lnTo>
                      <a:pt x="958" y="406"/>
                    </a:lnTo>
                    <a:lnTo>
                      <a:pt x="958" y="406"/>
                    </a:lnTo>
                    <a:lnTo>
                      <a:pt x="954" y="410"/>
                    </a:lnTo>
                    <a:lnTo>
                      <a:pt x="948" y="412"/>
                    </a:lnTo>
                    <a:lnTo>
                      <a:pt x="948" y="412"/>
                    </a:lnTo>
                    <a:lnTo>
                      <a:pt x="944" y="414"/>
                    </a:lnTo>
                    <a:lnTo>
                      <a:pt x="944" y="414"/>
                    </a:lnTo>
                    <a:lnTo>
                      <a:pt x="938" y="418"/>
                    </a:lnTo>
                    <a:lnTo>
                      <a:pt x="938" y="418"/>
                    </a:lnTo>
                    <a:lnTo>
                      <a:pt x="934" y="420"/>
                    </a:lnTo>
                    <a:lnTo>
                      <a:pt x="934" y="420"/>
                    </a:lnTo>
                    <a:lnTo>
                      <a:pt x="930" y="424"/>
                    </a:lnTo>
                    <a:lnTo>
                      <a:pt x="930" y="424"/>
                    </a:lnTo>
                    <a:lnTo>
                      <a:pt x="928" y="424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6" y="426"/>
                    </a:lnTo>
                    <a:lnTo>
                      <a:pt x="924" y="426"/>
                    </a:lnTo>
                    <a:lnTo>
                      <a:pt x="924" y="426"/>
                    </a:lnTo>
                    <a:lnTo>
                      <a:pt x="920" y="430"/>
                    </a:lnTo>
                    <a:lnTo>
                      <a:pt x="916" y="432"/>
                    </a:lnTo>
                    <a:lnTo>
                      <a:pt x="916" y="432"/>
                    </a:lnTo>
                    <a:lnTo>
                      <a:pt x="912" y="434"/>
                    </a:lnTo>
                    <a:lnTo>
                      <a:pt x="912" y="434"/>
                    </a:lnTo>
                    <a:lnTo>
                      <a:pt x="908" y="436"/>
                    </a:lnTo>
                    <a:lnTo>
                      <a:pt x="908" y="436"/>
                    </a:lnTo>
                    <a:lnTo>
                      <a:pt x="904" y="440"/>
                    </a:lnTo>
                    <a:lnTo>
                      <a:pt x="904" y="440"/>
                    </a:lnTo>
                    <a:lnTo>
                      <a:pt x="898" y="444"/>
                    </a:lnTo>
                    <a:lnTo>
                      <a:pt x="898" y="444"/>
                    </a:lnTo>
                    <a:lnTo>
                      <a:pt x="892" y="446"/>
                    </a:lnTo>
                    <a:lnTo>
                      <a:pt x="892" y="446"/>
                    </a:lnTo>
                    <a:lnTo>
                      <a:pt x="888" y="450"/>
                    </a:lnTo>
                    <a:lnTo>
                      <a:pt x="888" y="450"/>
                    </a:lnTo>
                    <a:lnTo>
                      <a:pt x="882" y="454"/>
                    </a:lnTo>
                    <a:lnTo>
                      <a:pt x="882" y="454"/>
                    </a:lnTo>
                    <a:lnTo>
                      <a:pt x="878" y="456"/>
                    </a:lnTo>
                    <a:lnTo>
                      <a:pt x="872" y="460"/>
                    </a:lnTo>
                    <a:lnTo>
                      <a:pt x="872" y="460"/>
                    </a:lnTo>
                    <a:lnTo>
                      <a:pt x="866" y="464"/>
                    </a:lnTo>
                    <a:lnTo>
                      <a:pt x="866" y="464"/>
                    </a:lnTo>
                    <a:lnTo>
                      <a:pt x="862" y="466"/>
                    </a:lnTo>
                    <a:lnTo>
                      <a:pt x="862" y="466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8" y="468"/>
                    </a:lnTo>
                    <a:lnTo>
                      <a:pt x="856" y="470"/>
                    </a:lnTo>
                    <a:lnTo>
                      <a:pt x="856" y="470"/>
                    </a:lnTo>
                    <a:lnTo>
                      <a:pt x="850" y="474"/>
                    </a:lnTo>
                    <a:lnTo>
                      <a:pt x="850" y="474"/>
                    </a:lnTo>
                    <a:lnTo>
                      <a:pt x="846" y="476"/>
                    </a:lnTo>
                    <a:lnTo>
                      <a:pt x="846" y="476"/>
                    </a:lnTo>
                    <a:lnTo>
                      <a:pt x="840" y="480"/>
                    </a:lnTo>
                    <a:lnTo>
                      <a:pt x="840" y="480"/>
                    </a:lnTo>
                    <a:lnTo>
                      <a:pt x="836" y="484"/>
                    </a:lnTo>
                    <a:lnTo>
                      <a:pt x="836" y="484"/>
                    </a:lnTo>
                    <a:lnTo>
                      <a:pt x="830" y="488"/>
                    </a:lnTo>
                    <a:lnTo>
                      <a:pt x="830" y="488"/>
                    </a:lnTo>
                    <a:lnTo>
                      <a:pt x="826" y="490"/>
                    </a:lnTo>
                    <a:lnTo>
                      <a:pt x="826" y="490"/>
                    </a:lnTo>
                    <a:lnTo>
                      <a:pt x="820" y="494"/>
                    </a:lnTo>
                    <a:lnTo>
                      <a:pt x="820" y="494"/>
                    </a:lnTo>
                    <a:lnTo>
                      <a:pt x="814" y="498"/>
                    </a:lnTo>
                    <a:lnTo>
                      <a:pt x="814" y="498"/>
                    </a:lnTo>
                    <a:lnTo>
                      <a:pt x="810" y="500"/>
                    </a:lnTo>
                    <a:lnTo>
                      <a:pt x="810" y="500"/>
                    </a:lnTo>
                    <a:lnTo>
                      <a:pt x="804" y="504"/>
                    </a:lnTo>
                    <a:lnTo>
                      <a:pt x="804" y="504"/>
                    </a:lnTo>
                    <a:lnTo>
                      <a:pt x="798" y="508"/>
                    </a:lnTo>
                    <a:lnTo>
                      <a:pt x="798" y="508"/>
                    </a:lnTo>
                    <a:lnTo>
                      <a:pt x="796" y="510"/>
                    </a:lnTo>
                    <a:lnTo>
                      <a:pt x="796" y="510"/>
                    </a:lnTo>
                    <a:lnTo>
                      <a:pt x="794" y="512"/>
                    </a:lnTo>
                    <a:lnTo>
                      <a:pt x="794" y="512"/>
                    </a:lnTo>
                    <a:lnTo>
                      <a:pt x="792" y="512"/>
                    </a:lnTo>
                    <a:lnTo>
                      <a:pt x="792" y="512"/>
                    </a:lnTo>
                    <a:lnTo>
                      <a:pt x="786" y="518"/>
                    </a:lnTo>
                    <a:lnTo>
                      <a:pt x="786" y="518"/>
                    </a:lnTo>
                    <a:lnTo>
                      <a:pt x="780" y="522"/>
                    </a:lnTo>
                    <a:lnTo>
                      <a:pt x="780" y="522"/>
                    </a:lnTo>
                    <a:lnTo>
                      <a:pt x="774" y="526"/>
                    </a:lnTo>
                    <a:lnTo>
                      <a:pt x="774" y="526"/>
                    </a:lnTo>
                    <a:lnTo>
                      <a:pt x="766" y="530"/>
                    </a:lnTo>
                    <a:lnTo>
                      <a:pt x="766" y="530"/>
                    </a:lnTo>
                    <a:lnTo>
                      <a:pt x="760" y="536"/>
                    </a:lnTo>
                    <a:lnTo>
                      <a:pt x="760" y="536"/>
                    </a:lnTo>
                    <a:lnTo>
                      <a:pt x="752" y="540"/>
                    </a:lnTo>
                    <a:lnTo>
                      <a:pt x="752" y="540"/>
                    </a:lnTo>
                    <a:lnTo>
                      <a:pt x="746" y="544"/>
                    </a:lnTo>
                    <a:lnTo>
                      <a:pt x="746" y="544"/>
                    </a:lnTo>
                    <a:lnTo>
                      <a:pt x="740" y="550"/>
                    </a:lnTo>
                    <a:lnTo>
                      <a:pt x="740" y="550"/>
                    </a:lnTo>
                    <a:lnTo>
                      <a:pt x="734" y="554"/>
                    </a:lnTo>
                    <a:lnTo>
                      <a:pt x="734" y="554"/>
                    </a:lnTo>
                    <a:lnTo>
                      <a:pt x="732" y="556"/>
                    </a:lnTo>
                    <a:lnTo>
                      <a:pt x="732" y="556"/>
                    </a:lnTo>
                    <a:lnTo>
                      <a:pt x="726" y="558"/>
                    </a:lnTo>
                    <a:lnTo>
                      <a:pt x="726" y="558"/>
                    </a:lnTo>
                    <a:lnTo>
                      <a:pt x="720" y="564"/>
                    </a:lnTo>
                    <a:lnTo>
                      <a:pt x="720" y="564"/>
                    </a:lnTo>
                    <a:lnTo>
                      <a:pt x="714" y="568"/>
                    </a:lnTo>
                    <a:lnTo>
                      <a:pt x="714" y="568"/>
                    </a:lnTo>
                    <a:lnTo>
                      <a:pt x="706" y="575"/>
                    </a:lnTo>
                    <a:lnTo>
                      <a:pt x="706" y="575"/>
                    </a:lnTo>
                    <a:lnTo>
                      <a:pt x="700" y="579"/>
                    </a:lnTo>
                    <a:lnTo>
                      <a:pt x="700" y="579"/>
                    </a:lnTo>
                    <a:lnTo>
                      <a:pt x="694" y="583"/>
                    </a:lnTo>
                    <a:lnTo>
                      <a:pt x="694" y="583"/>
                    </a:lnTo>
                    <a:lnTo>
                      <a:pt x="686" y="589"/>
                    </a:lnTo>
                    <a:lnTo>
                      <a:pt x="680" y="595"/>
                    </a:lnTo>
                    <a:lnTo>
                      <a:pt x="680" y="595"/>
                    </a:lnTo>
                    <a:lnTo>
                      <a:pt x="674" y="599"/>
                    </a:lnTo>
                    <a:lnTo>
                      <a:pt x="674" y="599"/>
                    </a:lnTo>
                    <a:lnTo>
                      <a:pt x="672" y="601"/>
                    </a:lnTo>
                    <a:lnTo>
                      <a:pt x="672" y="601"/>
                    </a:lnTo>
                    <a:lnTo>
                      <a:pt x="664" y="607"/>
                    </a:lnTo>
                    <a:lnTo>
                      <a:pt x="664" y="607"/>
                    </a:lnTo>
                    <a:lnTo>
                      <a:pt x="654" y="613"/>
                    </a:lnTo>
                    <a:lnTo>
                      <a:pt x="654" y="613"/>
                    </a:lnTo>
                    <a:lnTo>
                      <a:pt x="646" y="619"/>
                    </a:lnTo>
                    <a:lnTo>
                      <a:pt x="646" y="619"/>
                    </a:lnTo>
                    <a:lnTo>
                      <a:pt x="636" y="627"/>
                    </a:lnTo>
                    <a:lnTo>
                      <a:pt x="636" y="627"/>
                    </a:lnTo>
                    <a:lnTo>
                      <a:pt x="628" y="633"/>
                    </a:lnTo>
                    <a:lnTo>
                      <a:pt x="628" y="633"/>
                    </a:lnTo>
                    <a:lnTo>
                      <a:pt x="618" y="641"/>
                    </a:lnTo>
                    <a:lnTo>
                      <a:pt x="618" y="641"/>
                    </a:lnTo>
                    <a:lnTo>
                      <a:pt x="616" y="643"/>
                    </a:lnTo>
                    <a:lnTo>
                      <a:pt x="616" y="643"/>
                    </a:lnTo>
                    <a:lnTo>
                      <a:pt x="614" y="645"/>
                    </a:lnTo>
                    <a:lnTo>
                      <a:pt x="614" y="645"/>
                    </a:lnTo>
                    <a:lnTo>
                      <a:pt x="610" y="647"/>
                    </a:lnTo>
                    <a:lnTo>
                      <a:pt x="610" y="647"/>
                    </a:lnTo>
                    <a:lnTo>
                      <a:pt x="602" y="655"/>
                    </a:lnTo>
                    <a:lnTo>
                      <a:pt x="602" y="655"/>
                    </a:lnTo>
                    <a:lnTo>
                      <a:pt x="592" y="661"/>
                    </a:lnTo>
                    <a:lnTo>
                      <a:pt x="592" y="661"/>
                    </a:lnTo>
                    <a:lnTo>
                      <a:pt x="584" y="669"/>
                    </a:lnTo>
                    <a:lnTo>
                      <a:pt x="584" y="669"/>
                    </a:lnTo>
                    <a:lnTo>
                      <a:pt x="576" y="675"/>
                    </a:lnTo>
                    <a:lnTo>
                      <a:pt x="576" y="675"/>
                    </a:lnTo>
                    <a:lnTo>
                      <a:pt x="566" y="683"/>
                    </a:lnTo>
                    <a:lnTo>
                      <a:pt x="566" y="683"/>
                    </a:lnTo>
                    <a:lnTo>
                      <a:pt x="560" y="687"/>
                    </a:lnTo>
                    <a:lnTo>
                      <a:pt x="560" y="687"/>
                    </a:lnTo>
                    <a:lnTo>
                      <a:pt x="558" y="689"/>
                    </a:lnTo>
                    <a:lnTo>
                      <a:pt x="558" y="689"/>
                    </a:lnTo>
                    <a:lnTo>
                      <a:pt x="556" y="691"/>
                    </a:lnTo>
                    <a:lnTo>
                      <a:pt x="556" y="691"/>
                    </a:lnTo>
                    <a:lnTo>
                      <a:pt x="544" y="701"/>
                    </a:lnTo>
                    <a:lnTo>
                      <a:pt x="544" y="701"/>
                    </a:lnTo>
                    <a:lnTo>
                      <a:pt x="532" y="711"/>
                    </a:lnTo>
                    <a:lnTo>
                      <a:pt x="532" y="711"/>
                    </a:lnTo>
                    <a:lnTo>
                      <a:pt x="522" y="719"/>
                    </a:lnTo>
                    <a:lnTo>
                      <a:pt x="522" y="719"/>
                    </a:lnTo>
                    <a:lnTo>
                      <a:pt x="512" y="729"/>
                    </a:lnTo>
                    <a:lnTo>
                      <a:pt x="512" y="729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6" y="733"/>
                    </a:lnTo>
                    <a:lnTo>
                      <a:pt x="500" y="739"/>
                    </a:lnTo>
                    <a:lnTo>
                      <a:pt x="500" y="739"/>
                    </a:lnTo>
                    <a:lnTo>
                      <a:pt x="490" y="747"/>
                    </a:lnTo>
                    <a:lnTo>
                      <a:pt x="490" y="747"/>
                    </a:lnTo>
                    <a:lnTo>
                      <a:pt x="480" y="757"/>
                    </a:lnTo>
                    <a:lnTo>
                      <a:pt x="480" y="757"/>
                    </a:lnTo>
                    <a:lnTo>
                      <a:pt x="468" y="767"/>
                    </a:lnTo>
                    <a:lnTo>
                      <a:pt x="468" y="767"/>
                    </a:lnTo>
                    <a:lnTo>
                      <a:pt x="456" y="777"/>
                    </a:lnTo>
                    <a:lnTo>
                      <a:pt x="456" y="777"/>
                    </a:lnTo>
                    <a:lnTo>
                      <a:pt x="444" y="789"/>
                    </a:lnTo>
                    <a:lnTo>
                      <a:pt x="444" y="789"/>
                    </a:lnTo>
                    <a:lnTo>
                      <a:pt x="434" y="799"/>
                    </a:lnTo>
                    <a:lnTo>
                      <a:pt x="434" y="799"/>
                    </a:lnTo>
                    <a:lnTo>
                      <a:pt x="432" y="799"/>
                    </a:lnTo>
                    <a:lnTo>
                      <a:pt x="432" y="799"/>
                    </a:lnTo>
                    <a:lnTo>
                      <a:pt x="430" y="801"/>
                    </a:lnTo>
                    <a:lnTo>
                      <a:pt x="430" y="801"/>
                    </a:lnTo>
                    <a:lnTo>
                      <a:pt x="422" y="809"/>
                    </a:lnTo>
                    <a:lnTo>
                      <a:pt x="422" y="809"/>
                    </a:lnTo>
                    <a:lnTo>
                      <a:pt x="410" y="821"/>
                    </a:lnTo>
                    <a:lnTo>
                      <a:pt x="410" y="821"/>
                    </a:lnTo>
                    <a:lnTo>
                      <a:pt x="408" y="821"/>
                    </a:lnTo>
                    <a:lnTo>
                      <a:pt x="408" y="821"/>
                    </a:lnTo>
                    <a:lnTo>
                      <a:pt x="406" y="825"/>
                    </a:lnTo>
                    <a:lnTo>
                      <a:pt x="406" y="825"/>
                    </a:lnTo>
                    <a:lnTo>
                      <a:pt x="398" y="831"/>
                    </a:lnTo>
                    <a:lnTo>
                      <a:pt x="398" y="831"/>
                    </a:lnTo>
                    <a:lnTo>
                      <a:pt x="388" y="843"/>
                    </a:lnTo>
                    <a:lnTo>
                      <a:pt x="388" y="843"/>
                    </a:lnTo>
                    <a:lnTo>
                      <a:pt x="386" y="843"/>
                    </a:lnTo>
                    <a:lnTo>
                      <a:pt x="386" y="843"/>
                    </a:lnTo>
                    <a:lnTo>
                      <a:pt x="382" y="847"/>
                    </a:lnTo>
                    <a:lnTo>
                      <a:pt x="382" y="847"/>
                    </a:lnTo>
                    <a:lnTo>
                      <a:pt x="376" y="853"/>
                    </a:lnTo>
                    <a:lnTo>
                      <a:pt x="376" y="853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4" y="865"/>
                    </a:lnTo>
                    <a:lnTo>
                      <a:pt x="360" y="869"/>
                    </a:lnTo>
                    <a:lnTo>
                      <a:pt x="360" y="869"/>
                    </a:lnTo>
                    <a:lnTo>
                      <a:pt x="352" y="877"/>
                    </a:lnTo>
                    <a:lnTo>
                      <a:pt x="352" y="877"/>
                    </a:lnTo>
                    <a:lnTo>
                      <a:pt x="342" y="887"/>
                    </a:lnTo>
                    <a:lnTo>
                      <a:pt x="342" y="887"/>
                    </a:lnTo>
                    <a:lnTo>
                      <a:pt x="338" y="891"/>
                    </a:lnTo>
                    <a:lnTo>
                      <a:pt x="338" y="891"/>
                    </a:lnTo>
                    <a:lnTo>
                      <a:pt x="330" y="899"/>
                    </a:lnTo>
                    <a:lnTo>
                      <a:pt x="330" y="899"/>
                    </a:lnTo>
                    <a:lnTo>
                      <a:pt x="322" y="907"/>
                    </a:lnTo>
                    <a:lnTo>
                      <a:pt x="322" y="907"/>
                    </a:lnTo>
                    <a:lnTo>
                      <a:pt x="318" y="913"/>
                    </a:lnTo>
                    <a:lnTo>
                      <a:pt x="318" y="913"/>
                    </a:lnTo>
                    <a:lnTo>
                      <a:pt x="308" y="923"/>
                    </a:lnTo>
                    <a:lnTo>
                      <a:pt x="308" y="923"/>
                    </a:lnTo>
                    <a:lnTo>
                      <a:pt x="304" y="929"/>
                    </a:lnTo>
                    <a:lnTo>
                      <a:pt x="304" y="929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98" y="935"/>
                    </a:lnTo>
                    <a:lnTo>
                      <a:pt x="286" y="947"/>
                    </a:lnTo>
                    <a:lnTo>
                      <a:pt x="286" y="947"/>
                    </a:lnTo>
                    <a:lnTo>
                      <a:pt x="282" y="951"/>
                    </a:lnTo>
                    <a:lnTo>
                      <a:pt x="282" y="951"/>
                    </a:lnTo>
                    <a:lnTo>
                      <a:pt x="278" y="957"/>
                    </a:lnTo>
                    <a:lnTo>
                      <a:pt x="278" y="957"/>
                    </a:lnTo>
                    <a:lnTo>
                      <a:pt x="276" y="959"/>
                    </a:lnTo>
                    <a:lnTo>
                      <a:pt x="276" y="959"/>
                    </a:lnTo>
                    <a:lnTo>
                      <a:pt x="264" y="971"/>
                    </a:lnTo>
                    <a:lnTo>
                      <a:pt x="264" y="971"/>
                    </a:lnTo>
                    <a:lnTo>
                      <a:pt x="262" y="975"/>
                    </a:lnTo>
                    <a:lnTo>
                      <a:pt x="262" y="975"/>
                    </a:lnTo>
                    <a:lnTo>
                      <a:pt x="258" y="979"/>
                    </a:lnTo>
                    <a:lnTo>
                      <a:pt x="258" y="979"/>
                    </a:lnTo>
                    <a:lnTo>
                      <a:pt x="254" y="983"/>
                    </a:lnTo>
                    <a:lnTo>
                      <a:pt x="254" y="983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4" y="997"/>
                    </a:lnTo>
                    <a:lnTo>
                      <a:pt x="240" y="1001"/>
                    </a:lnTo>
                    <a:lnTo>
                      <a:pt x="240" y="1001"/>
                    </a:lnTo>
                    <a:lnTo>
                      <a:pt x="234" y="1009"/>
                    </a:lnTo>
                    <a:lnTo>
                      <a:pt x="234" y="1009"/>
                    </a:lnTo>
                    <a:lnTo>
                      <a:pt x="226" y="1017"/>
                    </a:lnTo>
                    <a:lnTo>
                      <a:pt x="226" y="1017"/>
                    </a:lnTo>
                    <a:lnTo>
                      <a:pt x="224" y="1021"/>
                    </a:lnTo>
                    <a:lnTo>
                      <a:pt x="224" y="1021"/>
                    </a:lnTo>
                    <a:lnTo>
                      <a:pt x="214" y="1033"/>
                    </a:lnTo>
                    <a:lnTo>
                      <a:pt x="214" y="1033"/>
                    </a:lnTo>
                    <a:lnTo>
                      <a:pt x="210" y="1039"/>
                    </a:lnTo>
                    <a:lnTo>
                      <a:pt x="210" y="1039"/>
                    </a:lnTo>
                    <a:lnTo>
                      <a:pt x="206" y="1043"/>
                    </a:lnTo>
                    <a:lnTo>
                      <a:pt x="206" y="1043"/>
                    </a:lnTo>
                    <a:lnTo>
                      <a:pt x="204" y="1045"/>
                    </a:lnTo>
                    <a:lnTo>
                      <a:pt x="204" y="1045"/>
                    </a:lnTo>
                    <a:lnTo>
                      <a:pt x="194" y="1059"/>
                    </a:lnTo>
                    <a:lnTo>
                      <a:pt x="194" y="1059"/>
                    </a:lnTo>
                    <a:lnTo>
                      <a:pt x="192" y="1061"/>
                    </a:lnTo>
                    <a:lnTo>
                      <a:pt x="192" y="1061"/>
                    </a:lnTo>
                    <a:lnTo>
                      <a:pt x="188" y="1065"/>
                    </a:lnTo>
                    <a:lnTo>
                      <a:pt x="188" y="1065"/>
                    </a:lnTo>
                    <a:lnTo>
                      <a:pt x="184" y="1071"/>
                    </a:lnTo>
                    <a:lnTo>
                      <a:pt x="184" y="1071"/>
                    </a:lnTo>
                    <a:lnTo>
                      <a:pt x="176" y="1083"/>
                    </a:lnTo>
                    <a:lnTo>
                      <a:pt x="176" y="1083"/>
                    </a:lnTo>
                    <a:lnTo>
                      <a:pt x="174" y="1085"/>
                    </a:lnTo>
                    <a:lnTo>
                      <a:pt x="174" y="1085"/>
                    </a:lnTo>
                    <a:lnTo>
                      <a:pt x="164" y="1097"/>
                    </a:lnTo>
                    <a:lnTo>
                      <a:pt x="164" y="1097"/>
                    </a:lnTo>
                    <a:lnTo>
                      <a:pt x="162" y="1103"/>
                    </a:lnTo>
                    <a:lnTo>
                      <a:pt x="162" y="1103"/>
                    </a:lnTo>
                    <a:lnTo>
                      <a:pt x="158" y="1107"/>
                    </a:lnTo>
                    <a:lnTo>
                      <a:pt x="158" y="1107"/>
                    </a:lnTo>
                    <a:lnTo>
                      <a:pt x="156" y="1111"/>
                    </a:lnTo>
                    <a:lnTo>
                      <a:pt x="156" y="1111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5"/>
                    </a:lnTo>
                    <a:lnTo>
                      <a:pt x="146" y="1127"/>
                    </a:lnTo>
                    <a:lnTo>
                      <a:pt x="146" y="1127"/>
                    </a:lnTo>
                    <a:lnTo>
                      <a:pt x="144" y="1129"/>
                    </a:lnTo>
                    <a:lnTo>
                      <a:pt x="144" y="1129"/>
                    </a:lnTo>
                    <a:lnTo>
                      <a:pt x="138" y="1137"/>
                    </a:lnTo>
                    <a:lnTo>
                      <a:pt x="138" y="1137"/>
                    </a:lnTo>
                    <a:lnTo>
                      <a:pt x="134" y="1143"/>
                    </a:lnTo>
                    <a:lnTo>
                      <a:pt x="134" y="1143"/>
                    </a:lnTo>
                    <a:lnTo>
                      <a:pt x="130" y="1149"/>
                    </a:lnTo>
                    <a:lnTo>
                      <a:pt x="130" y="1149"/>
                    </a:lnTo>
                    <a:lnTo>
                      <a:pt x="128" y="1151"/>
                    </a:lnTo>
                    <a:lnTo>
                      <a:pt x="128" y="1151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20" y="1165"/>
                    </a:lnTo>
                    <a:lnTo>
                      <a:pt x="118" y="1169"/>
                    </a:lnTo>
                    <a:lnTo>
                      <a:pt x="118" y="1169"/>
                    </a:lnTo>
                    <a:lnTo>
                      <a:pt x="112" y="1179"/>
                    </a:lnTo>
                    <a:lnTo>
                      <a:pt x="112" y="1179"/>
                    </a:lnTo>
                    <a:lnTo>
                      <a:pt x="108" y="1183"/>
                    </a:lnTo>
                    <a:lnTo>
                      <a:pt x="108" y="1183"/>
                    </a:lnTo>
                    <a:lnTo>
                      <a:pt x="106" y="1189"/>
                    </a:lnTo>
                    <a:lnTo>
                      <a:pt x="106" y="1189"/>
                    </a:lnTo>
                    <a:lnTo>
                      <a:pt x="104" y="1193"/>
                    </a:lnTo>
                    <a:lnTo>
                      <a:pt x="104" y="1193"/>
                    </a:lnTo>
                    <a:lnTo>
                      <a:pt x="98" y="1201"/>
                    </a:lnTo>
                    <a:lnTo>
                      <a:pt x="98" y="1201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94" y="1207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6" y="1223"/>
                    </a:lnTo>
                    <a:lnTo>
                      <a:pt x="82" y="1231"/>
                    </a:lnTo>
                    <a:lnTo>
                      <a:pt x="82" y="1231"/>
                    </a:lnTo>
                    <a:lnTo>
                      <a:pt x="78" y="1237"/>
                    </a:lnTo>
                    <a:lnTo>
                      <a:pt x="78" y="1237"/>
                    </a:lnTo>
                    <a:lnTo>
                      <a:pt x="76" y="1241"/>
                    </a:lnTo>
                    <a:lnTo>
                      <a:pt x="76" y="1241"/>
                    </a:lnTo>
                    <a:lnTo>
                      <a:pt x="72" y="1249"/>
                    </a:lnTo>
                    <a:lnTo>
                      <a:pt x="72" y="1249"/>
                    </a:lnTo>
                    <a:lnTo>
                      <a:pt x="70" y="1253"/>
                    </a:lnTo>
                    <a:lnTo>
                      <a:pt x="70" y="1253"/>
                    </a:lnTo>
                    <a:lnTo>
                      <a:pt x="68" y="1257"/>
                    </a:lnTo>
                    <a:lnTo>
                      <a:pt x="68" y="1257"/>
                    </a:lnTo>
                    <a:lnTo>
                      <a:pt x="64" y="1267"/>
                    </a:lnTo>
                    <a:lnTo>
                      <a:pt x="64" y="1267"/>
                    </a:lnTo>
                    <a:lnTo>
                      <a:pt x="62" y="1269"/>
                    </a:lnTo>
                    <a:lnTo>
                      <a:pt x="62" y="1269"/>
                    </a:lnTo>
                    <a:lnTo>
                      <a:pt x="60" y="1275"/>
                    </a:lnTo>
                    <a:lnTo>
                      <a:pt x="60" y="1275"/>
                    </a:lnTo>
                    <a:lnTo>
                      <a:pt x="54" y="1285"/>
                    </a:lnTo>
                    <a:lnTo>
                      <a:pt x="54" y="1285"/>
                    </a:lnTo>
                    <a:lnTo>
                      <a:pt x="54" y="1287"/>
                    </a:lnTo>
                    <a:lnTo>
                      <a:pt x="54" y="1287"/>
                    </a:lnTo>
                    <a:lnTo>
                      <a:pt x="52" y="1293"/>
                    </a:lnTo>
                    <a:lnTo>
                      <a:pt x="52" y="129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8" y="1303"/>
                    </a:lnTo>
                    <a:lnTo>
                      <a:pt x="42" y="1313"/>
                    </a:lnTo>
                    <a:lnTo>
                      <a:pt x="42" y="1313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39"/>
                    </a:lnTo>
                    <a:lnTo>
                      <a:pt x="32" y="1343"/>
                    </a:lnTo>
                    <a:lnTo>
                      <a:pt x="32" y="1343"/>
                    </a:lnTo>
                    <a:lnTo>
                      <a:pt x="26" y="1357"/>
                    </a:lnTo>
                    <a:lnTo>
                      <a:pt x="26" y="1357"/>
                    </a:lnTo>
                    <a:lnTo>
                      <a:pt x="26" y="1359"/>
                    </a:lnTo>
                    <a:lnTo>
                      <a:pt x="26" y="1359"/>
                    </a:lnTo>
                    <a:lnTo>
                      <a:pt x="24" y="1363"/>
                    </a:lnTo>
                    <a:lnTo>
                      <a:pt x="24" y="1363"/>
                    </a:lnTo>
                    <a:lnTo>
                      <a:pt x="20" y="1375"/>
                    </a:lnTo>
                    <a:lnTo>
                      <a:pt x="20" y="1375"/>
                    </a:lnTo>
                    <a:lnTo>
                      <a:pt x="20" y="1379"/>
                    </a:lnTo>
                    <a:lnTo>
                      <a:pt x="20" y="1379"/>
                    </a:lnTo>
                    <a:lnTo>
                      <a:pt x="18" y="1383"/>
                    </a:lnTo>
                    <a:lnTo>
                      <a:pt x="18" y="1383"/>
                    </a:lnTo>
                    <a:lnTo>
                      <a:pt x="16" y="1395"/>
                    </a:lnTo>
                    <a:lnTo>
                      <a:pt x="16" y="1395"/>
                    </a:lnTo>
                    <a:lnTo>
                      <a:pt x="14" y="1397"/>
                    </a:lnTo>
                    <a:lnTo>
                      <a:pt x="14" y="1397"/>
                    </a:lnTo>
                    <a:lnTo>
                      <a:pt x="14" y="1401"/>
                    </a:lnTo>
                    <a:lnTo>
                      <a:pt x="14" y="1401"/>
                    </a:lnTo>
                    <a:lnTo>
                      <a:pt x="12" y="1411"/>
                    </a:lnTo>
                    <a:lnTo>
                      <a:pt x="12" y="1411"/>
                    </a:lnTo>
                    <a:lnTo>
                      <a:pt x="10" y="1419"/>
                    </a:lnTo>
                    <a:lnTo>
                      <a:pt x="10" y="1419"/>
                    </a:lnTo>
                    <a:lnTo>
                      <a:pt x="8" y="1425"/>
                    </a:lnTo>
                    <a:lnTo>
                      <a:pt x="8" y="1425"/>
                    </a:lnTo>
                    <a:lnTo>
                      <a:pt x="8" y="1429"/>
                    </a:lnTo>
                    <a:lnTo>
                      <a:pt x="8" y="1429"/>
                    </a:lnTo>
                    <a:lnTo>
                      <a:pt x="6" y="1437"/>
                    </a:lnTo>
                    <a:lnTo>
                      <a:pt x="6" y="1437"/>
                    </a:lnTo>
                    <a:lnTo>
                      <a:pt x="4" y="1447"/>
                    </a:lnTo>
                    <a:lnTo>
                      <a:pt x="4" y="1447"/>
                    </a:lnTo>
                    <a:lnTo>
                      <a:pt x="4" y="1453"/>
                    </a:lnTo>
                    <a:lnTo>
                      <a:pt x="4" y="1453"/>
                    </a:lnTo>
                    <a:lnTo>
                      <a:pt x="2" y="1463"/>
                    </a:lnTo>
                    <a:lnTo>
                      <a:pt x="2" y="1463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2" y="1469"/>
                    </a:lnTo>
                    <a:lnTo>
                      <a:pt x="0" y="1483"/>
                    </a:lnTo>
                    <a:lnTo>
                      <a:pt x="0" y="1483"/>
                    </a:lnTo>
                    <a:lnTo>
                      <a:pt x="0" y="1485"/>
                    </a:lnTo>
                    <a:lnTo>
                      <a:pt x="0" y="1485"/>
                    </a:lnTo>
                    <a:lnTo>
                      <a:pt x="0" y="1501"/>
                    </a:lnTo>
                    <a:lnTo>
                      <a:pt x="0" y="1501"/>
                    </a:lnTo>
                    <a:lnTo>
                      <a:pt x="0" y="1505"/>
                    </a:lnTo>
                    <a:lnTo>
                      <a:pt x="0" y="1505"/>
                    </a:lnTo>
                    <a:lnTo>
                      <a:pt x="0" y="1517"/>
                    </a:lnTo>
                    <a:lnTo>
                      <a:pt x="0" y="1517"/>
                    </a:lnTo>
                    <a:lnTo>
                      <a:pt x="0" y="1521"/>
                    </a:lnTo>
                    <a:lnTo>
                      <a:pt x="0" y="1521"/>
                    </a:lnTo>
                    <a:lnTo>
                      <a:pt x="2" y="1531"/>
                    </a:lnTo>
                    <a:lnTo>
                      <a:pt x="2" y="1531"/>
                    </a:lnTo>
                    <a:lnTo>
                      <a:pt x="2" y="1533"/>
                    </a:lnTo>
                    <a:lnTo>
                      <a:pt x="2" y="1533"/>
                    </a:lnTo>
                    <a:lnTo>
                      <a:pt x="2" y="1537"/>
                    </a:lnTo>
                    <a:lnTo>
                      <a:pt x="2" y="1537"/>
                    </a:lnTo>
                    <a:lnTo>
                      <a:pt x="2" y="1547"/>
                    </a:lnTo>
                    <a:lnTo>
                      <a:pt x="2" y="1547"/>
                    </a:lnTo>
                    <a:lnTo>
                      <a:pt x="4" y="1551"/>
                    </a:lnTo>
                    <a:lnTo>
                      <a:pt x="4" y="1551"/>
                    </a:lnTo>
                    <a:lnTo>
                      <a:pt x="4" y="1561"/>
                    </a:lnTo>
                    <a:lnTo>
                      <a:pt x="4" y="1561"/>
                    </a:lnTo>
                    <a:lnTo>
                      <a:pt x="6" y="1565"/>
                    </a:lnTo>
                    <a:lnTo>
                      <a:pt x="6" y="1565"/>
                    </a:lnTo>
                    <a:lnTo>
                      <a:pt x="8" y="1575"/>
                    </a:lnTo>
                    <a:lnTo>
                      <a:pt x="8" y="1575"/>
                    </a:lnTo>
                    <a:lnTo>
                      <a:pt x="8" y="1579"/>
                    </a:lnTo>
                    <a:lnTo>
                      <a:pt x="8" y="1579"/>
                    </a:lnTo>
                    <a:lnTo>
                      <a:pt x="12" y="1589"/>
                    </a:lnTo>
                    <a:lnTo>
                      <a:pt x="12" y="1589"/>
                    </a:lnTo>
                    <a:lnTo>
                      <a:pt x="12" y="1591"/>
                    </a:lnTo>
                    <a:lnTo>
                      <a:pt x="12" y="1591"/>
                    </a:lnTo>
                    <a:lnTo>
                      <a:pt x="12" y="1593"/>
                    </a:lnTo>
                    <a:lnTo>
                      <a:pt x="12" y="1593"/>
                    </a:lnTo>
                    <a:lnTo>
                      <a:pt x="16" y="1601"/>
                    </a:lnTo>
                    <a:lnTo>
                      <a:pt x="16" y="1601"/>
                    </a:lnTo>
                    <a:lnTo>
                      <a:pt x="18" y="1607"/>
                    </a:lnTo>
                    <a:lnTo>
                      <a:pt x="18" y="1607"/>
                    </a:lnTo>
                    <a:lnTo>
                      <a:pt x="20" y="1615"/>
                    </a:lnTo>
                    <a:lnTo>
                      <a:pt x="20" y="1615"/>
                    </a:lnTo>
                    <a:lnTo>
                      <a:pt x="22" y="1619"/>
                    </a:lnTo>
                    <a:lnTo>
                      <a:pt x="22" y="1619"/>
                    </a:lnTo>
                    <a:lnTo>
                      <a:pt x="26" y="1627"/>
                    </a:lnTo>
                    <a:lnTo>
                      <a:pt x="26" y="1627"/>
                    </a:lnTo>
                    <a:lnTo>
                      <a:pt x="28" y="1631"/>
                    </a:lnTo>
                    <a:lnTo>
                      <a:pt x="28" y="1631"/>
                    </a:lnTo>
                    <a:lnTo>
                      <a:pt x="34" y="1643"/>
                    </a:lnTo>
                    <a:lnTo>
                      <a:pt x="348" y="2200"/>
                    </a:lnTo>
                    <a:lnTo>
                      <a:pt x="348" y="2200"/>
                    </a:lnTo>
                    <a:lnTo>
                      <a:pt x="344" y="2190"/>
                    </a:lnTo>
                    <a:lnTo>
                      <a:pt x="344" y="2190"/>
                    </a:lnTo>
                    <a:lnTo>
                      <a:pt x="342" y="2188"/>
                    </a:lnTo>
                    <a:lnTo>
                      <a:pt x="342" y="2188"/>
                    </a:lnTo>
                    <a:lnTo>
                      <a:pt x="340" y="2182"/>
                    </a:lnTo>
                    <a:lnTo>
                      <a:pt x="340" y="2182"/>
                    </a:lnTo>
                    <a:lnTo>
                      <a:pt x="338" y="2178"/>
                    </a:lnTo>
                    <a:lnTo>
                      <a:pt x="338" y="2178"/>
                    </a:lnTo>
                    <a:lnTo>
                      <a:pt x="336" y="2172"/>
                    </a:lnTo>
                    <a:lnTo>
                      <a:pt x="336" y="2172"/>
                    </a:lnTo>
                    <a:lnTo>
                      <a:pt x="336" y="2168"/>
                    </a:lnTo>
                    <a:lnTo>
                      <a:pt x="336" y="2168"/>
                    </a:lnTo>
                    <a:lnTo>
                      <a:pt x="334" y="2162"/>
                    </a:lnTo>
                    <a:lnTo>
                      <a:pt x="334" y="2162"/>
                    </a:lnTo>
                    <a:lnTo>
                      <a:pt x="334" y="2158"/>
                    </a:lnTo>
                    <a:lnTo>
                      <a:pt x="334" y="2158"/>
                    </a:lnTo>
                    <a:lnTo>
                      <a:pt x="332" y="2150"/>
                    </a:lnTo>
                    <a:lnTo>
                      <a:pt x="332" y="2150"/>
                    </a:lnTo>
                    <a:lnTo>
                      <a:pt x="332" y="2146"/>
                    </a:lnTo>
                    <a:lnTo>
                      <a:pt x="332" y="2146"/>
                    </a:lnTo>
                    <a:lnTo>
                      <a:pt x="330" y="2140"/>
                    </a:lnTo>
                    <a:lnTo>
                      <a:pt x="330" y="2140"/>
                    </a:lnTo>
                    <a:lnTo>
                      <a:pt x="330" y="2134"/>
                    </a:lnTo>
                    <a:lnTo>
                      <a:pt x="330" y="2134"/>
                    </a:lnTo>
                    <a:lnTo>
                      <a:pt x="330" y="2128"/>
                    </a:lnTo>
                    <a:lnTo>
                      <a:pt x="330" y="2128"/>
                    </a:lnTo>
                    <a:lnTo>
                      <a:pt x="330" y="2124"/>
                    </a:lnTo>
                    <a:lnTo>
                      <a:pt x="330" y="2124"/>
                    </a:lnTo>
                    <a:lnTo>
                      <a:pt x="330" y="2116"/>
                    </a:lnTo>
                    <a:lnTo>
                      <a:pt x="330" y="2116"/>
                    </a:lnTo>
                    <a:lnTo>
                      <a:pt x="330" y="2112"/>
                    </a:lnTo>
                    <a:lnTo>
                      <a:pt x="330" y="2112"/>
                    </a:lnTo>
                    <a:lnTo>
                      <a:pt x="330" y="2104"/>
                    </a:lnTo>
                    <a:lnTo>
                      <a:pt x="330" y="2104"/>
                    </a:lnTo>
                    <a:lnTo>
                      <a:pt x="330" y="2100"/>
                    </a:lnTo>
                    <a:lnTo>
                      <a:pt x="330" y="2100"/>
                    </a:lnTo>
                    <a:lnTo>
                      <a:pt x="332" y="2090"/>
                    </a:lnTo>
                    <a:lnTo>
                      <a:pt x="332" y="2090"/>
                    </a:lnTo>
                    <a:lnTo>
                      <a:pt x="332" y="2086"/>
                    </a:lnTo>
                    <a:lnTo>
                      <a:pt x="332" y="2086"/>
                    </a:lnTo>
                    <a:lnTo>
                      <a:pt x="334" y="2074"/>
                    </a:lnTo>
                    <a:lnTo>
                      <a:pt x="334" y="2074"/>
                    </a:lnTo>
                    <a:lnTo>
                      <a:pt x="334" y="2072"/>
                    </a:lnTo>
                    <a:lnTo>
                      <a:pt x="334" y="2072"/>
                    </a:lnTo>
                    <a:lnTo>
                      <a:pt x="336" y="2060"/>
                    </a:lnTo>
                    <a:lnTo>
                      <a:pt x="336" y="2060"/>
                    </a:lnTo>
                    <a:lnTo>
                      <a:pt x="338" y="2056"/>
                    </a:lnTo>
                    <a:lnTo>
                      <a:pt x="338" y="2056"/>
                    </a:lnTo>
                    <a:lnTo>
                      <a:pt x="340" y="2046"/>
                    </a:lnTo>
                    <a:lnTo>
                      <a:pt x="340" y="2046"/>
                    </a:lnTo>
                    <a:lnTo>
                      <a:pt x="342" y="2040"/>
                    </a:lnTo>
                    <a:lnTo>
                      <a:pt x="342" y="2040"/>
                    </a:lnTo>
                    <a:lnTo>
                      <a:pt x="344" y="2032"/>
                    </a:lnTo>
                    <a:lnTo>
                      <a:pt x="344" y="2032"/>
                    </a:lnTo>
                    <a:lnTo>
                      <a:pt x="346" y="2026"/>
                    </a:lnTo>
                    <a:lnTo>
                      <a:pt x="346" y="2026"/>
                    </a:lnTo>
                    <a:lnTo>
                      <a:pt x="350" y="2018"/>
                    </a:lnTo>
                    <a:lnTo>
                      <a:pt x="350" y="2018"/>
                    </a:lnTo>
                    <a:lnTo>
                      <a:pt x="352" y="2012"/>
                    </a:lnTo>
                    <a:lnTo>
                      <a:pt x="352" y="2012"/>
                    </a:lnTo>
                    <a:lnTo>
                      <a:pt x="356" y="2004"/>
                    </a:lnTo>
                    <a:lnTo>
                      <a:pt x="356" y="2004"/>
                    </a:lnTo>
                    <a:lnTo>
                      <a:pt x="358" y="1996"/>
                    </a:lnTo>
                    <a:lnTo>
                      <a:pt x="358" y="1996"/>
                    </a:lnTo>
                    <a:lnTo>
                      <a:pt x="362" y="1988"/>
                    </a:lnTo>
                    <a:lnTo>
                      <a:pt x="362" y="1988"/>
                    </a:lnTo>
                    <a:lnTo>
                      <a:pt x="364" y="1980"/>
                    </a:lnTo>
                    <a:lnTo>
                      <a:pt x="364" y="1980"/>
                    </a:lnTo>
                    <a:lnTo>
                      <a:pt x="370" y="1970"/>
                    </a:lnTo>
                    <a:lnTo>
                      <a:pt x="370" y="1970"/>
                    </a:lnTo>
                    <a:lnTo>
                      <a:pt x="372" y="1964"/>
                    </a:lnTo>
                    <a:lnTo>
                      <a:pt x="372" y="1964"/>
                    </a:lnTo>
                    <a:lnTo>
                      <a:pt x="378" y="1952"/>
                    </a:lnTo>
                    <a:lnTo>
                      <a:pt x="378" y="1952"/>
                    </a:lnTo>
                    <a:lnTo>
                      <a:pt x="380" y="1948"/>
                    </a:lnTo>
                    <a:lnTo>
                      <a:pt x="380" y="1948"/>
                    </a:lnTo>
                    <a:lnTo>
                      <a:pt x="390" y="1932"/>
                    </a:lnTo>
                    <a:lnTo>
                      <a:pt x="390" y="1932"/>
                    </a:lnTo>
                    <a:lnTo>
                      <a:pt x="392" y="1926"/>
                    </a:lnTo>
                    <a:lnTo>
                      <a:pt x="392" y="1926"/>
                    </a:lnTo>
                    <a:lnTo>
                      <a:pt x="398" y="1916"/>
                    </a:lnTo>
                    <a:lnTo>
                      <a:pt x="398" y="1916"/>
                    </a:lnTo>
                    <a:lnTo>
                      <a:pt x="402" y="1910"/>
                    </a:lnTo>
                    <a:lnTo>
                      <a:pt x="402" y="1910"/>
                    </a:lnTo>
                    <a:lnTo>
                      <a:pt x="406" y="1902"/>
                    </a:lnTo>
                    <a:lnTo>
                      <a:pt x="406" y="1902"/>
                    </a:lnTo>
                    <a:lnTo>
                      <a:pt x="412" y="1894"/>
                    </a:lnTo>
                    <a:lnTo>
                      <a:pt x="412" y="1894"/>
                    </a:lnTo>
                    <a:lnTo>
                      <a:pt x="416" y="1886"/>
                    </a:lnTo>
                    <a:lnTo>
                      <a:pt x="416" y="1886"/>
                    </a:lnTo>
                    <a:lnTo>
                      <a:pt x="422" y="1878"/>
                    </a:lnTo>
                    <a:lnTo>
                      <a:pt x="422" y="1878"/>
                    </a:lnTo>
                    <a:lnTo>
                      <a:pt x="428" y="1870"/>
                    </a:lnTo>
                    <a:lnTo>
                      <a:pt x="428" y="1870"/>
                    </a:lnTo>
                    <a:lnTo>
                      <a:pt x="432" y="1862"/>
                    </a:lnTo>
                    <a:lnTo>
                      <a:pt x="432" y="1862"/>
                    </a:lnTo>
                    <a:lnTo>
                      <a:pt x="438" y="1854"/>
                    </a:lnTo>
                    <a:lnTo>
                      <a:pt x="438" y="1854"/>
                    </a:lnTo>
                    <a:lnTo>
                      <a:pt x="442" y="1848"/>
                    </a:lnTo>
                    <a:lnTo>
                      <a:pt x="442" y="1848"/>
                    </a:lnTo>
                    <a:lnTo>
                      <a:pt x="452" y="1832"/>
                    </a:lnTo>
                    <a:lnTo>
                      <a:pt x="452" y="1832"/>
                    </a:lnTo>
                    <a:lnTo>
                      <a:pt x="456" y="1828"/>
                    </a:lnTo>
                    <a:lnTo>
                      <a:pt x="456" y="1828"/>
                    </a:lnTo>
                    <a:lnTo>
                      <a:pt x="464" y="1816"/>
                    </a:lnTo>
                    <a:lnTo>
                      <a:pt x="464" y="1816"/>
                    </a:lnTo>
                    <a:lnTo>
                      <a:pt x="468" y="1812"/>
                    </a:lnTo>
                    <a:lnTo>
                      <a:pt x="468" y="1812"/>
                    </a:lnTo>
                    <a:lnTo>
                      <a:pt x="478" y="1798"/>
                    </a:lnTo>
                    <a:lnTo>
                      <a:pt x="478" y="1798"/>
                    </a:lnTo>
                    <a:lnTo>
                      <a:pt x="480" y="1796"/>
                    </a:lnTo>
                    <a:lnTo>
                      <a:pt x="480" y="1796"/>
                    </a:lnTo>
                    <a:lnTo>
                      <a:pt x="492" y="1780"/>
                    </a:lnTo>
                    <a:lnTo>
                      <a:pt x="492" y="1780"/>
                    </a:lnTo>
                    <a:lnTo>
                      <a:pt x="496" y="1776"/>
                    </a:lnTo>
                    <a:lnTo>
                      <a:pt x="496" y="1776"/>
                    </a:lnTo>
                    <a:lnTo>
                      <a:pt x="508" y="1762"/>
                    </a:lnTo>
                    <a:lnTo>
                      <a:pt x="508" y="1762"/>
                    </a:lnTo>
                    <a:lnTo>
                      <a:pt x="510" y="1760"/>
                    </a:lnTo>
                    <a:lnTo>
                      <a:pt x="510" y="1760"/>
                    </a:lnTo>
                    <a:lnTo>
                      <a:pt x="524" y="1744"/>
                    </a:lnTo>
                    <a:lnTo>
                      <a:pt x="524" y="1744"/>
                    </a:lnTo>
                    <a:lnTo>
                      <a:pt x="528" y="1738"/>
                    </a:lnTo>
                    <a:lnTo>
                      <a:pt x="528" y="1738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21"/>
                    </a:lnTo>
                    <a:lnTo>
                      <a:pt x="542" y="1719"/>
                    </a:lnTo>
                    <a:lnTo>
                      <a:pt x="542" y="1719"/>
                    </a:lnTo>
                    <a:lnTo>
                      <a:pt x="558" y="1705"/>
                    </a:lnTo>
                    <a:lnTo>
                      <a:pt x="558" y="1705"/>
                    </a:lnTo>
                    <a:lnTo>
                      <a:pt x="560" y="1701"/>
                    </a:lnTo>
                    <a:lnTo>
                      <a:pt x="560" y="1701"/>
                    </a:lnTo>
                    <a:lnTo>
                      <a:pt x="576" y="1683"/>
                    </a:lnTo>
                    <a:lnTo>
                      <a:pt x="576" y="1683"/>
                    </a:lnTo>
                    <a:lnTo>
                      <a:pt x="580" y="1679"/>
                    </a:lnTo>
                    <a:lnTo>
                      <a:pt x="580" y="1679"/>
                    </a:lnTo>
                    <a:lnTo>
                      <a:pt x="596" y="1663"/>
                    </a:lnTo>
                    <a:lnTo>
                      <a:pt x="596" y="1663"/>
                    </a:lnTo>
                    <a:lnTo>
                      <a:pt x="598" y="1661"/>
                    </a:lnTo>
                    <a:lnTo>
                      <a:pt x="598" y="1661"/>
                    </a:lnTo>
                    <a:lnTo>
                      <a:pt x="612" y="1645"/>
                    </a:lnTo>
                    <a:lnTo>
                      <a:pt x="612" y="1645"/>
                    </a:lnTo>
                    <a:lnTo>
                      <a:pt x="616" y="1641"/>
                    </a:lnTo>
                    <a:lnTo>
                      <a:pt x="616" y="1641"/>
                    </a:lnTo>
                    <a:lnTo>
                      <a:pt x="632" y="1625"/>
                    </a:lnTo>
                    <a:lnTo>
                      <a:pt x="632" y="1625"/>
                    </a:lnTo>
                    <a:lnTo>
                      <a:pt x="638" y="1619"/>
                    </a:lnTo>
                    <a:lnTo>
                      <a:pt x="638" y="1619"/>
                    </a:lnTo>
                    <a:lnTo>
                      <a:pt x="652" y="1605"/>
                    </a:lnTo>
                    <a:lnTo>
                      <a:pt x="652" y="1605"/>
                    </a:lnTo>
                    <a:lnTo>
                      <a:pt x="658" y="1599"/>
                    </a:lnTo>
                    <a:lnTo>
                      <a:pt x="658" y="1599"/>
                    </a:lnTo>
                    <a:lnTo>
                      <a:pt x="674" y="1583"/>
                    </a:lnTo>
                    <a:lnTo>
                      <a:pt x="674" y="1583"/>
                    </a:lnTo>
                    <a:lnTo>
                      <a:pt x="680" y="1579"/>
                    </a:lnTo>
                    <a:lnTo>
                      <a:pt x="680" y="1579"/>
                    </a:lnTo>
                    <a:lnTo>
                      <a:pt x="698" y="1563"/>
                    </a:lnTo>
                    <a:lnTo>
                      <a:pt x="698" y="1563"/>
                    </a:lnTo>
                    <a:lnTo>
                      <a:pt x="698" y="1561"/>
                    </a:lnTo>
                    <a:lnTo>
                      <a:pt x="698" y="1561"/>
                    </a:lnTo>
                    <a:lnTo>
                      <a:pt x="700" y="1559"/>
                    </a:lnTo>
                    <a:lnTo>
                      <a:pt x="700" y="1559"/>
                    </a:lnTo>
                    <a:lnTo>
                      <a:pt x="718" y="1543"/>
                    </a:lnTo>
                    <a:lnTo>
                      <a:pt x="718" y="1543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22" y="1539"/>
                    </a:lnTo>
                    <a:lnTo>
                      <a:pt x="742" y="1521"/>
                    </a:lnTo>
                    <a:lnTo>
                      <a:pt x="742" y="1521"/>
                    </a:lnTo>
                    <a:lnTo>
                      <a:pt x="744" y="1519"/>
                    </a:lnTo>
                    <a:lnTo>
                      <a:pt x="744" y="1519"/>
                    </a:lnTo>
                    <a:lnTo>
                      <a:pt x="764" y="1501"/>
                    </a:lnTo>
                    <a:lnTo>
                      <a:pt x="764" y="1501"/>
                    </a:lnTo>
                    <a:lnTo>
                      <a:pt x="768" y="1497"/>
                    </a:lnTo>
                    <a:lnTo>
                      <a:pt x="768" y="1497"/>
                    </a:lnTo>
                    <a:lnTo>
                      <a:pt x="790" y="1479"/>
                    </a:lnTo>
                    <a:lnTo>
                      <a:pt x="790" y="1479"/>
                    </a:lnTo>
                    <a:lnTo>
                      <a:pt x="792" y="1477"/>
                    </a:lnTo>
                    <a:lnTo>
                      <a:pt x="792" y="1477"/>
                    </a:lnTo>
                    <a:lnTo>
                      <a:pt x="814" y="1457"/>
                    </a:lnTo>
                    <a:lnTo>
                      <a:pt x="814" y="1457"/>
                    </a:lnTo>
                    <a:lnTo>
                      <a:pt x="816" y="1457"/>
                    </a:lnTo>
                    <a:lnTo>
                      <a:pt x="816" y="1457"/>
                    </a:lnTo>
                    <a:lnTo>
                      <a:pt x="840" y="1435"/>
                    </a:lnTo>
                    <a:lnTo>
                      <a:pt x="840" y="1435"/>
                    </a:lnTo>
                    <a:lnTo>
                      <a:pt x="894" y="1393"/>
                    </a:lnTo>
                    <a:lnTo>
                      <a:pt x="894" y="1393"/>
                    </a:lnTo>
                    <a:lnTo>
                      <a:pt x="894" y="1391"/>
                    </a:lnTo>
                    <a:lnTo>
                      <a:pt x="894" y="1391"/>
                    </a:lnTo>
                    <a:lnTo>
                      <a:pt x="948" y="1349"/>
                    </a:lnTo>
                    <a:lnTo>
                      <a:pt x="948" y="1349"/>
                    </a:lnTo>
                    <a:lnTo>
                      <a:pt x="952" y="1349"/>
                    </a:lnTo>
                    <a:lnTo>
                      <a:pt x="952" y="1349"/>
                    </a:lnTo>
                    <a:lnTo>
                      <a:pt x="1006" y="1307"/>
                    </a:lnTo>
                    <a:lnTo>
                      <a:pt x="1006" y="1307"/>
                    </a:lnTo>
                    <a:lnTo>
                      <a:pt x="1008" y="1305"/>
                    </a:lnTo>
                    <a:lnTo>
                      <a:pt x="1008" y="1305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6" y="1263"/>
                    </a:lnTo>
                    <a:lnTo>
                      <a:pt x="1068" y="1261"/>
                    </a:lnTo>
                    <a:lnTo>
                      <a:pt x="1068" y="1261"/>
                    </a:lnTo>
                    <a:lnTo>
                      <a:pt x="1128" y="1221"/>
                    </a:lnTo>
                    <a:lnTo>
                      <a:pt x="1128" y="1221"/>
                    </a:lnTo>
                    <a:lnTo>
                      <a:pt x="1128" y="1219"/>
                    </a:lnTo>
                    <a:lnTo>
                      <a:pt x="1128" y="1219"/>
                    </a:lnTo>
                    <a:lnTo>
                      <a:pt x="1130" y="1219"/>
                    </a:lnTo>
                    <a:lnTo>
                      <a:pt x="1130" y="1219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192" y="1177"/>
                    </a:lnTo>
                    <a:lnTo>
                      <a:pt x="1256" y="1135"/>
                    </a:lnTo>
                    <a:lnTo>
                      <a:pt x="1256" y="1135"/>
                    </a:lnTo>
                    <a:lnTo>
                      <a:pt x="1258" y="1135"/>
                    </a:lnTo>
                    <a:lnTo>
                      <a:pt x="1258" y="1135"/>
                    </a:lnTo>
                    <a:lnTo>
                      <a:pt x="1324" y="1093"/>
                    </a:lnTo>
                    <a:lnTo>
                      <a:pt x="1324" y="1093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396" y="1049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468" y="100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38" y="967"/>
                    </a:lnTo>
                    <a:lnTo>
                      <a:pt x="1542" y="965"/>
                    </a:lnTo>
                    <a:lnTo>
                      <a:pt x="1542" y="965"/>
                    </a:lnTo>
                    <a:lnTo>
                      <a:pt x="1610" y="929"/>
                    </a:lnTo>
                    <a:lnTo>
                      <a:pt x="1610" y="929"/>
                    </a:lnTo>
                    <a:lnTo>
                      <a:pt x="1614" y="927"/>
                    </a:lnTo>
                    <a:lnTo>
                      <a:pt x="1614" y="927"/>
                    </a:lnTo>
                    <a:lnTo>
                      <a:pt x="1680" y="893"/>
                    </a:lnTo>
                    <a:lnTo>
                      <a:pt x="1680" y="893"/>
                    </a:lnTo>
                    <a:lnTo>
                      <a:pt x="1684" y="891"/>
                    </a:lnTo>
                    <a:lnTo>
                      <a:pt x="1684" y="891"/>
                    </a:lnTo>
                    <a:lnTo>
                      <a:pt x="1750" y="859"/>
                    </a:lnTo>
                    <a:lnTo>
                      <a:pt x="1750" y="859"/>
                    </a:lnTo>
                    <a:lnTo>
                      <a:pt x="1752" y="859"/>
                    </a:lnTo>
                    <a:lnTo>
                      <a:pt x="1752" y="859"/>
                    </a:lnTo>
                    <a:lnTo>
                      <a:pt x="1754" y="857"/>
                    </a:lnTo>
                    <a:lnTo>
                      <a:pt x="1754" y="857"/>
                    </a:lnTo>
                    <a:lnTo>
                      <a:pt x="1820" y="827"/>
                    </a:lnTo>
                    <a:lnTo>
                      <a:pt x="1820" y="827"/>
                    </a:lnTo>
                    <a:lnTo>
                      <a:pt x="1822" y="825"/>
                    </a:lnTo>
                    <a:lnTo>
                      <a:pt x="1822" y="82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890" y="795"/>
                    </a:lnTo>
                    <a:lnTo>
                      <a:pt x="1922" y="781"/>
                    </a:lnTo>
                    <a:lnTo>
                      <a:pt x="1922" y="781"/>
                    </a:lnTo>
                    <a:lnTo>
                      <a:pt x="1924" y="781"/>
                    </a:lnTo>
                    <a:lnTo>
                      <a:pt x="1924" y="781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56" y="767"/>
                    </a:lnTo>
                    <a:lnTo>
                      <a:pt x="1986" y="755"/>
                    </a:lnTo>
                    <a:lnTo>
                      <a:pt x="1986" y="755"/>
                    </a:lnTo>
                    <a:lnTo>
                      <a:pt x="1990" y="753"/>
                    </a:lnTo>
                    <a:lnTo>
                      <a:pt x="1990" y="753"/>
                    </a:lnTo>
                    <a:lnTo>
                      <a:pt x="2018" y="741"/>
                    </a:lnTo>
                    <a:lnTo>
                      <a:pt x="2018" y="741"/>
                    </a:lnTo>
                    <a:lnTo>
                      <a:pt x="2022" y="741"/>
                    </a:lnTo>
                    <a:lnTo>
                      <a:pt x="2022" y="741"/>
                    </a:lnTo>
                    <a:lnTo>
                      <a:pt x="2050" y="729"/>
                    </a:lnTo>
                    <a:lnTo>
                      <a:pt x="2050" y="729"/>
                    </a:lnTo>
                    <a:lnTo>
                      <a:pt x="2054" y="729"/>
                    </a:lnTo>
                    <a:lnTo>
                      <a:pt x="2054" y="729"/>
                    </a:lnTo>
                    <a:lnTo>
                      <a:pt x="2080" y="719"/>
                    </a:lnTo>
                    <a:lnTo>
                      <a:pt x="2080" y="719"/>
                    </a:lnTo>
                    <a:lnTo>
                      <a:pt x="2082" y="717"/>
                    </a:lnTo>
                    <a:lnTo>
                      <a:pt x="2082" y="717"/>
                    </a:lnTo>
                    <a:lnTo>
                      <a:pt x="2086" y="717"/>
                    </a:lnTo>
                    <a:lnTo>
                      <a:pt x="2086" y="717"/>
                    </a:lnTo>
                    <a:lnTo>
                      <a:pt x="2112" y="707"/>
                    </a:lnTo>
                    <a:lnTo>
                      <a:pt x="2112" y="707"/>
                    </a:lnTo>
                    <a:lnTo>
                      <a:pt x="2116" y="705"/>
                    </a:lnTo>
                    <a:lnTo>
                      <a:pt x="2116" y="705"/>
                    </a:lnTo>
                    <a:lnTo>
                      <a:pt x="2142" y="697"/>
                    </a:lnTo>
                    <a:lnTo>
                      <a:pt x="2142" y="697"/>
                    </a:lnTo>
                    <a:lnTo>
                      <a:pt x="2146" y="695"/>
                    </a:lnTo>
                    <a:lnTo>
                      <a:pt x="2146" y="695"/>
                    </a:lnTo>
                    <a:lnTo>
                      <a:pt x="2172" y="687"/>
                    </a:lnTo>
                    <a:lnTo>
                      <a:pt x="2172" y="687"/>
                    </a:lnTo>
                    <a:lnTo>
                      <a:pt x="2176" y="685"/>
                    </a:lnTo>
                    <a:lnTo>
                      <a:pt x="2176" y="685"/>
                    </a:lnTo>
                    <a:lnTo>
                      <a:pt x="2178" y="685"/>
                    </a:lnTo>
                    <a:lnTo>
                      <a:pt x="2178" y="685"/>
                    </a:lnTo>
                    <a:lnTo>
                      <a:pt x="2202" y="677"/>
                    </a:lnTo>
                    <a:lnTo>
                      <a:pt x="2202" y="677"/>
                    </a:lnTo>
                    <a:lnTo>
                      <a:pt x="2208" y="675"/>
                    </a:lnTo>
                    <a:lnTo>
                      <a:pt x="2208" y="675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2" y="669"/>
                    </a:lnTo>
                    <a:lnTo>
                      <a:pt x="2236" y="667"/>
                    </a:lnTo>
                    <a:lnTo>
                      <a:pt x="2236" y="667"/>
                    </a:lnTo>
                    <a:lnTo>
                      <a:pt x="2260" y="659"/>
                    </a:lnTo>
                    <a:lnTo>
                      <a:pt x="2260" y="659"/>
                    </a:lnTo>
                    <a:lnTo>
                      <a:pt x="2262" y="659"/>
                    </a:lnTo>
                    <a:lnTo>
                      <a:pt x="2262" y="659"/>
                    </a:lnTo>
                    <a:lnTo>
                      <a:pt x="2264" y="659"/>
                    </a:lnTo>
                    <a:lnTo>
                      <a:pt x="2264" y="659"/>
                    </a:lnTo>
                    <a:lnTo>
                      <a:pt x="2290" y="651"/>
                    </a:lnTo>
                    <a:lnTo>
                      <a:pt x="2290" y="651"/>
                    </a:lnTo>
                    <a:lnTo>
                      <a:pt x="2292" y="651"/>
                    </a:lnTo>
                    <a:lnTo>
                      <a:pt x="2292" y="651"/>
                    </a:lnTo>
                    <a:lnTo>
                      <a:pt x="2316" y="645"/>
                    </a:lnTo>
                    <a:lnTo>
                      <a:pt x="2316" y="645"/>
                    </a:lnTo>
                    <a:lnTo>
                      <a:pt x="2320" y="643"/>
                    </a:lnTo>
                    <a:lnTo>
                      <a:pt x="2320" y="643"/>
                    </a:lnTo>
                    <a:lnTo>
                      <a:pt x="2344" y="637"/>
                    </a:lnTo>
                    <a:lnTo>
                      <a:pt x="2344" y="637"/>
                    </a:lnTo>
                    <a:lnTo>
                      <a:pt x="2348" y="637"/>
                    </a:lnTo>
                    <a:lnTo>
                      <a:pt x="2348" y="637"/>
                    </a:lnTo>
                    <a:lnTo>
                      <a:pt x="2372" y="631"/>
                    </a:lnTo>
                    <a:lnTo>
                      <a:pt x="2372" y="631"/>
                    </a:lnTo>
                    <a:lnTo>
                      <a:pt x="2374" y="631"/>
                    </a:lnTo>
                    <a:lnTo>
                      <a:pt x="2374" y="631"/>
                    </a:lnTo>
                    <a:lnTo>
                      <a:pt x="2396" y="625"/>
                    </a:lnTo>
                    <a:lnTo>
                      <a:pt x="2396" y="625"/>
                    </a:lnTo>
                    <a:lnTo>
                      <a:pt x="2398" y="625"/>
                    </a:lnTo>
                    <a:lnTo>
                      <a:pt x="2398" y="625"/>
                    </a:lnTo>
                    <a:lnTo>
                      <a:pt x="2420" y="621"/>
                    </a:lnTo>
                    <a:lnTo>
                      <a:pt x="2420" y="621"/>
                    </a:lnTo>
                    <a:lnTo>
                      <a:pt x="2424" y="619"/>
                    </a:lnTo>
                    <a:lnTo>
                      <a:pt x="2424" y="619"/>
                    </a:lnTo>
                    <a:lnTo>
                      <a:pt x="2444" y="615"/>
                    </a:lnTo>
                    <a:lnTo>
                      <a:pt x="2444" y="615"/>
                    </a:lnTo>
                    <a:lnTo>
                      <a:pt x="2448" y="615"/>
                    </a:lnTo>
                    <a:lnTo>
                      <a:pt x="2448" y="615"/>
                    </a:lnTo>
                    <a:lnTo>
                      <a:pt x="2468" y="611"/>
                    </a:lnTo>
                    <a:lnTo>
                      <a:pt x="2468" y="611"/>
                    </a:lnTo>
                    <a:lnTo>
                      <a:pt x="2474" y="611"/>
                    </a:lnTo>
                    <a:lnTo>
                      <a:pt x="2474" y="611"/>
                    </a:lnTo>
                    <a:lnTo>
                      <a:pt x="2492" y="607"/>
                    </a:lnTo>
                    <a:lnTo>
                      <a:pt x="2492" y="607"/>
                    </a:lnTo>
                    <a:lnTo>
                      <a:pt x="2498" y="607"/>
                    </a:lnTo>
                    <a:lnTo>
                      <a:pt x="2498" y="607"/>
                    </a:lnTo>
                    <a:lnTo>
                      <a:pt x="2512" y="605"/>
                    </a:lnTo>
                    <a:lnTo>
                      <a:pt x="2512" y="605"/>
                    </a:lnTo>
                    <a:lnTo>
                      <a:pt x="2518" y="605"/>
                    </a:lnTo>
                    <a:lnTo>
                      <a:pt x="2518" y="605"/>
                    </a:lnTo>
                    <a:lnTo>
                      <a:pt x="2536" y="601"/>
                    </a:lnTo>
                    <a:lnTo>
                      <a:pt x="2536" y="601"/>
                    </a:lnTo>
                    <a:lnTo>
                      <a:pt x="2542" y="601"/>
                    </a:lnTo>
                    <a:lnTo>
                      <a:pt x="2542" y="601"/>
                    </a:lnTo>
                    <a:lnTo>
                      <a:pt x="2558" y="599"/>
                    </a:lnTo>
                    <a:lnTo>
                      <a:pt x="2558" y="599"/>
                    </a:lnTo>
                    <a:lnTo>
                      <a:pt x="2560" y="599"/>
                    </a:lnTo>
                    <a:lnTo>
                      <a:pt x="2560" y="599"/>
                    </a:lnTo>
                    <a:lnTo>
                      <a:pt x="2578" y="599"/>
                    </a:lnTo>
                    <a:lnTo>
                      <a:pt x="2578" y="599"/>
                    </a:lnTo>
                    <a:lnTo>
                      <a:pt x="2584" y="597"/>
                    </a:lnTo>
                    <a:lnTo>
                      <a:pt x="2584" y="597"/>
                    </a:lnTo>
                    <a:lnTo>
                      <a:pt x="2600" y="597"/>
                    </a:lnTo>
                    <a:lnTo>
                      <a:pt x="2600" y="597"/>
                    </a:lnTo>
                    <a:lnTo>
                      <a:pt x="2604" y="597"/>
                    </a:lnTo>
                    <a:lnTo>
                      <a:pt x="2604" y="597"/>
                    </a:lnTo>
                    <a:lnTo>
                      <a:pt x="2618" y="597"/>
                    </a:lnTo>
                    <a:lnTo>
                      <a:pt x="2618" y="597"/>
                    </a:lnTo>
                    <a:lnTo>
                      <a:pt x="2622" y="597"/>
                    </a:lnTo>
                    <a:lnTo>
                      <a:pt x="2622" y="597"/>
                    </a:lnTo>
                    <a:lnTo>
                      <a:pt x="2638" y="597"/>
                    </a:lnTo>
                    <a:lnTo>
                      <a:pt x="2638" y="597"/>
                    </a:lnTo>
                    <a:lnTo>
                      <a:pt x="2642" y="597"/>
                    </a:lnTo>
                    <a:lnTo>
                      <a:pt x="2642" y="597"/>
                    </a:lnTo>
                    <a:lnTo>
                      <a:pt x="2658" y="597"/>
                    </a:lnTo>
                    <a:lnTo>
                      <a:pt x="2658" y="597"/>
                    </a:lnTo>
                    <a:lnTo>
                      <a:pt x="2660" y="597"/>
                    </a:lnTo>
                    <a:lnTo>
                      <a:pt x="2660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76" y="597"/>
                    </a:lnTo>
                    <a:lnTo>
                      <a:pt x="2692" y="599"/>
                    </a:lnTo>
                    <a:lnTo>
                      <a:pt x="2692" y="599"/>
                    </a:lnTo>
                    <a:lnTo>
                      <a:pt x="2694" y="599"/>
                    </a:lnTo>
                    <a:lnTo>
                      <a:pt x="2694" y="599"/>
                    </a:lnTo>
                    <a:lnTo>
                      <a:pt x="2710" y="601"/>
                    </a:lnTo>
                    <a:lnTo>
                      <a:pt x="2710" y="601"/>
                    </a:lnTo>
                    <a:lnTo>
                      <a:pt x="2712" y="601"/>
                    </a:lnTo>
                    <a:lnTo>
                      <a:pt x="2712" y="601"/>
                    </a:lnTo>
                    <a:lnTo>
                      <a:pt x="2724" y="603"/>
                    </a:lnTo>
                    <a:lnTo>
                      <a:pt x="2724" y="603"/>
                    </a:lnTo>
                    <a:lnTo>
                      <a:pt x="2728" y="603"/>
                    </a:lnTo>
                    <a:lnTo>
                      <a:pt x="2728" y="603"/>
                    </a:lnTo>
                    <a:lnTo>
                      <a:pt x="2740" y="605"/>
                    </a:lnTo>
                    <a:lnTo>
                      <a:pt x="2740" y="605"/>
                    </a:lnTo>
                    <a:lnTo>
                      <a:pt x="2742" y="605"/>
                    </a:lnTo>
                    <a:lnTo>
                      <a:pt x="2742" y="605"/>
                    </a:lnTo>
                    <a:lnTo>
                      <a:pt x="2754" y="609"/>
                    </a:lnTo>
                    <a:lnTo>
                      <a:pt x="2754" y="609"/>
                    </a:lnTo>
                    <a:lnTo>
                      <a:pt x="2756" y="609"/>
                    </a:lnTo>
                    <a:lnTo>
                      <a:pt x="2756" y="609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68" y="611"/>
                    </a:lnTo>
                    <a:lnTo>
                      <a:pt x="2770" y="613"/>
                    </a:lnTo>
                    <a:lnTo>
                      <a:pt x="2770" y="613"/>
                    </a:lnTo>
                    <a:lnTo>
                      <a:pt x="2780" y="615"/>
                    </a:lnTo>
                    <a:lnTo>
                      <a:pt x="2780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82" y="615"/>
                    </a:lnTo>
                    <a:lnTo>
                      <a:pt x="2792" y="619"/>
                    </a:lnTo>
                    <a:lnTo>
                      <a:pt x="2792" y="619"/>
                    </a:lnTo>
                    <a:lnTo>
                      <a:pt x="2794" y="621"/>
                    </a:lnTo>
                    <a:lnTo>
                      <a:pt x="2794" y="621"/>
                    </a:lnTo>
                    <a:lnTo>
                      <a:pt x="2804" y="625"/>
                    </a:lnTo>
                    <a:lnTo>
                      <a:pt x="2804" y="625"/>
                    </a:lnTo>
                    <a:lnTo>
                      <a:pt x="2806" y="625"/>
                    </a:lnTo>
                    <a:lnTo>
                      <a:pt x="2806" y="625"/>
                    </a:lnTo>
                    <a:lnTo>
                      <a:pt x="2816" y="629"/>
                    </a:lnTo>
                    <a:lnTo>
                      <a:pt x="2816" y="629"/>
                    </a:lnTo>
                    <a:lnTo>
                      <a:pt x="2816" y="631"/>
                    </a:lnTo>
                    <a:lnTo>
                      <a:pt x="2816" y="631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6" y="635"/>
                    </a:lnTo>
                    <a:lnTo>
                      <a:pt x="2828" y="635"/>
                    </a:lnTo>
                    <a:lnTo>
                      <a:pt x="2828" y="635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36" y="641"/>
                    </a:lnTo>
                    <a:lnTo>
                      <a:pt x="2846" y="647"/>
                    </a:lnTo>
                    <a:lnTo>
                      <a:pt x="2846" y="647"/>
                    </a:lnTo>
                    <a:lnTo>
                      <a:pt x="2846" y="649"/>
                    </a:lnTo>
                    <a:lnTo>
                      <a:pt x="2846" y="649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he-IL"/>
              </a:p>
            </p:txBody>
          </p:sp>
        </p:grpSp>
      </p:grpSp>
      <p:grpSp>
        <p:nvGrpSpPr>
          <p:cNvPr id="75" name="Group 12">
            <a:extLst>
              <a:ext uri="{FF2B5EF4-FFF2-40B4-BE49-F238E27FC236}">
                <a16:creationId xmlns:a16="http://schemas.microsoft.com/office/drawing/2014/main" id="{24B84FBE-6C4C-4491-AE26-7F75F256659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958600" y="2440901"/>
            <a:ext cx="455384" cy="409985"/>
            <a:chOff x="2228" y="1033"/>
            <a:chExt cx="1304" cy="1174"/>
          </a:xfrm>
        </p:grpSpPr>
        <p:sp>
          <p:nvSpPr>
            <p:cNvPr id="76" name="Freeform 13">
              <a:extLst>
                <a:ext uri="{FF2B5EF4-FFF2-40B4-BE49-F238E27FC236}">
                  <a16:creationId xmlns:a16="http://schemas.microsoft.com/office/drawing/2014/main" id="{DFDDC2C6-31D0-41CF-AC48-19D834EE46D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228" y="1033"/>
              <a:ext cx="1304" cy="508"/>
            </a:xfrm>
            <a:custGeom>
              <a:avLst/>
              <a:gdLst>
                <a:gd name="T0" fmla="*/ 94 w 1304"/>
                <a:gd name="T1" fmla="*/ 322 h 508"/>
                <a:gd name="T2" fmla="*/ 0 w 1304"/>
                <a:gd name="T3" fmla="*/ 296 h 508"/>
                <a:gd name="T4" fmla="*/ 0 w 1304"/>
                <a:gd name="T5" fmla="*/ 210 h 508"/>
                <a:gd name="T6" fmla="*/ 606 w 1304"/>
                <a:gd name="T7" fmla="*/ 6 h 508"/>
                <a:gd name="T8" fmla="*/ 606 w 1304"/>
                <a:gd name="T9" fmla="*/ 6 h 508"/>
                <a:gd name="T10" fmla="*/ 622 w 1304"/>
                <a:gd name="T11" fmla="*/ 0 h 508"/>
                <a:gd name="T12" fmla="*/ 638 w 1304"/>
                <a:gd name="T13" fmla="*/ 0 h 508"/>
                <a:gd name="T14" fmla="*/ 654 w 1304"/>
                <a:gd name="T15" fmla="*/ 0 h 508"/>
                <a:gd name="T16" fmla="*/ 670 w 1304"/>
                <a:gd name="T17" fmla="*/ 6 h 508"/>
                <a:gd name="T18" fmla="*/ 1304 w 1304"/>
                <a:gd name="T19" fmla="*/ 210 h 508"/>
                <a:gd name="T20" fmla="*/ 1304 w 1304"/>
                <a:gd name="T21" fmla="*/ 296 h 508"/>
                <a:gd name="T22" fmla="*/ 662 w 1304"/>
                <a:gd name="T23" fmla="*/ 504 h 508"/>
                <a:gd name="T24" fmla="*/ 662 w 1304"/>
                <a:gd name="T25" fmla="*/ 504 h 508"/>
                <a:gd name="T26" fmla="*/ 648 w 1304"/>
                <a:gd name="T27" fmla="*/ 508 h 508"/>
                <a:gd name="T28" fmla="*/ 634 w 1304"/>
                <a:gd name="T29" fmla="*/ 508 h 508"/>
                <a:gd name="T30" fmla="*/ 620 w 1304"/>
                <a:gd name="T31" fmla="*/ 508 h 508"/>
                <a:gd name="T32" fmla="*/ 606 w 1304"/>
                <a:gd name="T33" fmla="*/ 504 h 508"/>
                <a:gd name="T34" fmla="*/ 184 w 1304"/>
                <a:gd name="T35" fmla="*/ 352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04" h="508">
                  <a:moveTo>
                    <a:pt x="94" y="322"/>
                  </a:moveTo>
                  <a:lnTo>
                    <a:pt x="0" y="296"/>
                  </a:lnTo>
                  <a:lnTo>
                    <a:pt x="0" y="210"/>
                  </a:lnTo>
                  <a:lnTo>
                    <a:pt x="606" y="6"/>
                  </a:lnTo>
                  <a:lnTo>
                    <a:pt x="606" y="6"/>
                  </a:lnTo>
                  <a:lnTo>
                    <a:pt x="622" y="0"/>
                  </a:lnTo>
                  <a:lnTo>
                    <a:pt x="638" y="0"/>
                  </a:lnTo>
                  <a:lnTo>
                    <a:pt x="654" y="0"/>
                  </a:lnTo>
                  <a:lnTo>
                    <a:pt x="670" y="6"/>
                  </a:lnTo>
                  <a:lnTo>
                    <a:pt x="1304" y="210"/>
                  </a:lnTo>
                  <a:lnTo>
                    <a:pt x="1304" y="296"/>
                  </a:lnTo>
                  <a:lnTo>
                    <a:pt x="662" y="504"/>
                  </a:lnTo>
                  <a:lnTo>
                    <a:pt x="662" y="504"/>
                  </a:lnTo>
                  <a:lnTo>
                    <a:pt x="648" y="508"/>
                  </a:lnTo>
                  <a:lnTo>
                    <a:pt x="634" y="508"/>
                  </a:lnTo>
                  <a:lnTo>
                    <a:pt x="620" y="508"/>
                  </a:lnTo>
                  <a:lnTo>
                    <a:pt x="606" y="504"/>
                  </a:lnTo>
                  <a:lnTo>
                    <a:pt x="184" y="352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14">
              <a:extLst>
                <a:ext uri="{FF2B5EF4-FFF2-40B4-BE49-F238E27FC236}">
                  <a16:creationId xmlns:a16="http://schemas.microsoft.com/office/drawing/2014/main" id="{0E1D0493-958B-4179-BC99-B14503AC67D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70" y="1243"/>
              <a:ext cx="482" cy="568"/>
            </a:xfrm>
            <a:custGeom>
              <a:avLst/>
              <a:gdLst>
                <a:gd name="T0" fmla="*/ 482 w 482"/>
                <a:gd name="T1" fmla="*/ 0 h 568"/>
                <a:gd name="T2" fmla="*/ 50 w 482"/>
                <a:gd name="T3" fmla="*/ 138 h 568"/>
                <a:gd name="T4" fmla="*/ 50 w 482"/>
                <a:gd name="T5" fmla="*/ 138 h 568"/>
                <a:gd name="T6" fmla="*/ 40 w 482"/>
                <a:gd name="T7" fmla="*/ 142 h 568"/>
                <a:gd name="T8" fmla="*/ 30 w 482"/>
                <a:gd name="T9" fmla="*/ 148 h 568"/>
                <a:gd name="T10" fmla="*/ 22 w 482"/>
                <a:gd name="T11" fmla="*/ 154 h 568"/>
                <a:gd name="T12" fmla="*/ 14 w 482"/>
                <a:gd name="T13" fmla="*/ 164 h 568"/>
                <a:gd name="T14" fmla="*/ 8 w 482"/>
                <a:gd name="T15" fmla="*/ 176 h 568"/>
                <a:gd name="T16" fmla="*/ 4 w 482"/>
                <a:gd name="T17" fmla="*/ 190 h 568"/>
                <a:gd name="T18" fmla="*/ 0 w 482"/>
                <a:gd name="T19" fmla="*/ 206 h 568"/>
                <a:gd name="T20" fmla="*/ 0 w 482"/>
                <a:gd name="T21" fmla="*/ 226 h 568"/>
                <a:gd name="T22" fmla="*/ 0 w 482"/>
                <a:gd name="T23" fmla="*/ 568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2" h="568">
                  <a:moveTo>
                    <a:pt x="482" y="0"/>
                  </a:moveTo>
                  <a:lnTo>
                    <a:pt x="50" y="138"/>
                  </a:lnTo>
                  <a:lnTo>
                    <a:pt x="50" y="138"/>
                  </a:lnTo>
                  <a:lnTo>
                    <a:pt x="40" y="142"/>
                  </a:lnTo>
                  <a:lnTo>
                    <a:pt x="30" y="148"/>
                  </a:lnTo>
                  <a:lnTo>
                    <a:pt x="22" y="154"/>
                  </a:lnTo>
                  <a:lnTo>
                    <a:pt x="14" y="164"/>
                  </a:lnTo>
                  <a:lnTo>
                    <a:pt x="8" y="176"/>
                  </a:lnTo>
                  <a:lnTo>
                    <a:pt x="4" y="190"/>
                  </a:lnTo>
                  <a:lnTo>
                    <a:pt x="0" y="206"/>
                  </a:lnTo>
                  <a:lnTo>
                    <a:pt x="0" y="226"/>
                  </a:lnTo>
                  <a:lnTo>
                    <a:pt x="0" y="568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15">
              <a:extLst>
                <a:ext uri="{FF2B5EF4-FFF2-40B4-BE49-F238E27FC236}">
                  <a16:creationId xmlns:a16="http://schemas.microsoft.com/office/drawing/2014/main" id="{91CE7D7F-75D7-4922-9B1D-3AF76540152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540" y="1441"/>
              <a:ext cx="454" cy="370"/>
            </a:xfrm>
            <a:custGeom>
              <a:avLst/>
              <a:gdLst>
                <a:gd name="T0" fmla="*/ 454 w 454"/>
                <a:gd name="T1" fmla="*/ 362 h 370"/>
                <a:gd name="T2" fmla="*/ 454 w 454"/>
                <a:gd name="T3" fmla="*/ 362 h 370"/>
                <a:gd name="T4" fmla="*/ 398 w 454"/>
                <a:gd name="T5" fmla="*/ 368 h 370"/>
                <a:gd name="T6" fmla="*/ 340 w 454"/>
                <a:gd name="T7" fmla="*/ 370 h 370"/>
                <a:gd name="T8" fmla="*/ 340 w 454"/>
                <a:gd name="T9" fmla="*/ 370 h 370"/>
                <a:gd name="T10" fmla="*/ 272 w 454"/>
                <a:gd name="T11" fmla="*/ 366 h 370"/>
                <a:gd name="T12" fmla="*/ 208 w 454"/>
                <a:gd name="T13" fmla="*/ 360 h 370"/>
                <a:gd name="T14" fmla="*/ 150 w 454"/>
                <a:gd name="T15" fmla="*/ 350 h 370"/>
                <a:gd name="T16" fmla="*/ 124 w 454"/>
                <a:gd name="T17" fmla="*/ 344 h 370"/>
                <a:gd name="T18" fmla="*/ 100 w 454"/>
                <a:gd name="T19" fmla="*/ 336 h 370"/>
                <a:gd name="T20" fmla="*/ 78 w 454"/>
                <a:gd name="T21" fmla="*/ 328 h 370"/>
                <a:gd name="T22" fmla="*/ 58 w 454"/>
                <a:gd name="T23" fmla="*/ 320 h 370"/>
                <a:gd name="T24" fmla="*/ 40 w 454"/>
                <a:gd name="T25" fmla="*/ 310 h 370"/>
                <a:gd name="T26" fmla="*/ 26 w 454"/>
                <a:gd name="T27" fmla="*/ 300 h 370"/>
                <a:gd name="T28" fmla="*/ 16 w 454"/>
                <a:gd name="T29" fmla="*/ 290 h 370"/>
                <a:gd name="T30" fmla="*/ 6 w 454"/>
                <a:gd name="T31" fmla="*/ 278 h 370"/>
                <a:gd name="T32" fmla="*/ 2 w 454"/>
                <a:gd name="T33" fmla="*/ 268 h 370"/>
                <a:gd name="T34" fmla="*/ 0 w 454"/>
                <a:gd name="T35" fmla="*/ 256 h 370"/>
                <a:gd name="T36" fmla="*/ 0 w 454"/>
                <a:gd name="T37" fmla="*/ 0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54" h="370">
                  <a:moveTo>
                    <a:pt x="454" y="362"/>
                  </a:moveTo>
                  <a:lnTo>
                    <a:pt x="454" y="362"/>
                  </a:lnTo>
                  <a:lnTo>
                    <a:pt x="398" y="368"/>
                  </a:lnTo>
                  <a:lnTo>
                    <a:pt x="340" y="370"/>
                  </a:lnTo>
                  <a:lnTo>
                    <a:pt x="340" y="370"/>
                  </a:lnTo>
                  <a:lnTo>
                    <a:pt x="272" y="366"/>
                  </a:lnTo>
                  <a:lnTo>
                    <a:pt x="208" y="360"/>
                  </a:lnTo>
                  <a:lnTo>
                    <a:pt x="150" y="350"/>
                  </a:lnTo>
                  <a:lnTo>
                    <a:pt x="124" y="344"/>
                  </a:lnTo>
                  <a:lnTo>
                    <a:pt x="100" y="336"/>
                  </a:lnTo>
                  <a:lnTo>
                    <a:pt x="78" y="328"/>
                  </a:lnTo>
                  <a:lnTo>
                    <a:pt x="58" y="320"/>
                  </a:lnTo>
                  <a:lnTo>
                    <a:pt x="40" y="310"/>
                  </a:lnTo>
                  <a:lnTo>
                    <a:pt x="26" y="300"/>
                  </a:lnTo>
                  <a:lnTo>
                    <a:pt x="16" y="290"/>
                  </a:lnTo>
                  <a:lnTo>
                    <a:pt x="6" y="278"/>
                  </a:lnTo>
                  <a:lnTo>
                    <a:pt x="2" y="268"/>
                  </a:lnTo>
                  <a:lnTo>
                    <a:pt x="0" y="256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6">
              <a:extLst>
                <a:ext uri="{FF2B5EF4-FFF2-40B4-BE49-F238E27FC236}">
                  <a16:creationId xmlns:a16="http://schemas.microsoft.com/office/drawing/2014/main" id="{FB53E6CE-917E-45E9-B536-C9499B9C2DB6}"/>
                </a:ext>
              </a:extLst>
            </p:cNvPr>
            <p:cNvSpPr>
              <a:spLocks noChangeShapeType="1"/>
            </p:cNvSpPr>
            <p:nvPr userDrawn="1"/>
          </p:nvSpPr>
          <p:spPr bwMode="auto">
            <a:xfrm>
              <a:off x="3220" y="1441"/>
              <a:ext cx="0" cy="170"/>
            </a:xfrm>
            <a:prstGeom prst="line">
              <a:avLst/>
            </a:pr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7">
              <a:extLst>
                <a:ext uri="{FF2B5EF4-FFF2-40B4-BE49-F238E27FC236}">
                  <a16:creationId xmlns:a16="http://schemas.microsoft.com/office/drawing/2014/main" id="{1D7FD418-980E-47C3-92E2-5F45DB93486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078" y="1623"/>
              <a:ext cx="396" cy="584"/>
            </a:xfrm>
            <a:custGeom>
              <a:avLst/>
              <a:gdLst>
                <a:gd name="T0" fmla="*/ 392 w 396"/>
                <a:gd name="T1" fmla="*/ 284 h 584"/>
                <a:gd name="T2" fmla="*/ 0 w 396"/>
                <a:gd name="T3" fmla="*/ 0 h 584"/>
                <a:gd name="T4" fmla="*/ 0 w 396"/>
                <a:gd name="T5" fmla="*/ 482 h 584"/>
                <a:gd name="T6" fmla="*/ 0 w 396"/>
                <a:gd name="T7" fmla="*/ 482 h 584"/>
                <a:gd name="T8" fmla="*/ 0 w 396"/>
                <a:gd name="T9" fmla="*/ 488 h 584"/>
                <a:gd name="T10" fmla="*/ 2 w 396"/>
                <a:gd name="T11" fmla="*/ 492 h 584"/>
                <a:gd name="T12" fmla="*/ 4 w 396"/>
                <a:gd name="T13" fmla="*/ 494 h 584"/>
                <a:gd name="T14" fmla="*/ 8 w 396"/>
                <a:gd name="T15" fmla="*/ 496 h 584"/>
                <a:gd name="T16" fmla="*/ 12 w 396"/>
                <a:gd name="T17" fmla="*/ 496 h 584"/>
                <a:gd name="T18" fmla="*/ 16 w 396"/>
                <a:gd name="T19" fmla="*/ 496 h 584"/>
                <a:gd name="T20" fmla="*/ 20 w 396"/>
                <a:gd name="T21" fmla="*/ 494 h 584"/>
                <a:gd name="T22" fmla="*/ 24 w 396"/>
                <a:gd name="T23" fmla="*/ 490 h 584"/>
                <a:gd name="T24" fmla="*/ 134 w 396"/>
                <a:gd name="T25" fmla="*/ 384 h 584"/>
                <a:gd name="T26" fmla="*/ 240 w 396"/>
                <a:gd name="T27" fmla="*/ 570 h 584"/>
                <a:gd name="T28" fmla="*/ 240 w 396"/>
                <a:gd name="T29" fmla="*/ 570 h 584"/>
                <a:gd name="T30" fmla="*/ 244 w 396"/>
                <a:gd name="T31" fmla="*/ 576 h 584"/>
                <a:gd name="T32" fmla="*/ 248 w 396"/>
                <a:gd name="T33" fmla="*/ 580 h 584"/>
                <a:gd name="T34" fmla="*/ 254 w 396"/>
                <a:gd name="T35" fmla="*/ 582 h 584"/>
                <a:gd name="T36" fmla="*/ 260 w 396"/>
                <a:gd name="T37" fmla="*/ 584 h 584"/>
                <a:gd name="T38" fmla="*/ 266 w 396"/>
                <a:gd name="T39" fmla="*/ 584 h 584"/>
                <a:gd name="T40" fmla="*/ 272 w 396"/>
                <a:gd name="T41" fmla="*/ 584 h 584"/>
                <a:gd name="T42" fmla="*/ 280 w 396"/>
                <a:gd name="T43" fmla="*/ 582 h 584"/>
                <a:gd name="T44" fmla="*/ 286 w 396"/>
                <a:gd name="T45" fmla="*/ 578 h 584"/>
                <a:gd name="T46" fmla="*/ 330 w 396"/>
                <a:gd name="T47" fmla="*/ 550 h 584"/>
                <a:gd name="T48" fmla="*/ 330 w 396"/>
                <a:gd name="T49" fmla="*/ 550 h 584"/>
                <a:gd name="T50" fmla="*/ 336 w 396"/>
                <a:gd name="T51" fmla="*/ 546 h 584"/>
                <a:gd name="T52" fmla="*/ 340 w 396"/>
                <a:gd name="T53" fmla="*/ 540 h 584"/>
                <a:gd name="T54" fmla="*/ 346 w 396"/>
                <a:gd name="T55" fmla="*/ 528 h 584"/>
                <a:gd name="T56" fmla="*/ 348 w 396"/>
                <a:gd name="T57" fmla="*/ 522 h 584"/>
                <a:gd name="T58" fmla="*/ 348 w 396"/>
                <a:gd name="T59" fmla="*/ 516 h 584"/>
                <a:gd name="T60" fmla="*/ 348 w 396"/>
                <a:gd name="T61" fmla="*/ 510 h 584"/>
                <a:gd name="T62" fmla="*/ 344 w 396"/>
                <a:gd name="T63" fmla="*/ 504 h 584"/>
                <a:gd name="T64" fmla="*/ 244 w 396"/>
                <a:gd name="T65" fmla="*/ 328 h 584"/>
                <a:gd name="T66" fmla="*/ 376 w 396"/>
                <a:gd name="T67" fmla="*/ 328 h 584"/>
                <a:gd name="T68" fmla="*/ 376 w 396"/>
                <a:gd name="T69" fmla="*/ 328 h 584"/>
                <a:gd name="T70" fmla="*/ 382 w 396"/>
                <a:gd name="T71" fmla="*/ 328 h 584"/>
                <a:gd name="T72" fmla="*/ 388 w 396"/>
                <a:gd name="T73" fmla="*/ 324 h 584"/>
                <a:gd name="T74" fmla="*/ 392 w 396"/>
                <a:gd name="T75" fmla="*/ 316 h 584"/>
                <a:gd name="T76" fmla="*/ 394 w 396"/>
                <a:gd name="T77" fmla="*/ 310 h 584"/>
                <a:gd name="T78" fmla="*/ 396 w 396"/>
                <a:gd name="T79" fmla="*/ 302 h 584"/>
                <a:gd name="T80" fmla="*/ 396 w 396"/>
                <a:gd name="T81" fmla="*/ 294 h 584"/>
                <a:gd name="T82" fmla="*/ 394 w 396"/>
                <a:gd name="T83" fmla="*/ 288 h 584"/>
                <a:gd name="T84" fmla="*/ 392 w 396"/>
                <a:gd name="T85" fmla="*/ 284 h 584"/>
                <a:gd name="T86" fmla="*/ 392 w 396"/>
                <a:gd name="T87" fmla="*/ 28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6" h="584">
                  <a:moveTo>
                    <a:pt x="392" y="284"/>
                  </a:moveTo>
                  <a:lnTo>
                    <a:pt x="0" y="0"/>
                  </a:lnTo>
                  <a:lnTo>
                    <a:pt x="0" y="482"/>
                  </a:lnTo>
                  <a:lnTo>
                    <a:pt x="0" y="482"/>
                  </a:lnTo>
                  <a:lnTo>
                    <a:pt x="0" y="488"/>
                  </a:lnTo>
                  <a:lnTo>
                    <a:pt x="2" y="492"/>
                  </a:lnTo>
                  <a:lnTo>
                    <a:pt x="4" y="494"/>
                  </a:lnTo>
                  <a:lnTo>
                    <a:pt x="8" y="496"/>
                  </a:lnTo>
                  <a:lnTo>
                    <a:pt x="12" y="496"/>
                  </a:lnTo>
                  <a:lnTo>
                    <a:pt x="16" y="496"/>
                  </a:lnTo>
                  <a:lnTo>
                    <a:pt x="20" y="494"/>
                  </a:lnTo>
                  <a:lnTo>
                    <a:pt x="24" y="490"/>
                  </a:lnTo>
                  <a:lnTo>
                    <a:pt x="134" y="384"/>
                  </a:lnTo>
                  <a:lnTo>
                    <a:pt x="240" y="570"/>
                  </a:lnTo>
                  <a:lnTo>
                    <a:pt x="240" y="570"/>
                  </a:lnTo>
                  <a:lnTo>
                    <a:pt x="244" y="576"/>
                  </a:lnTo>
                  <a:lnTo>
                    <a:pt x="248" y="580"/>
                  </a:lnTo>
                  <a:lnTo>
                    <a:pt x="254" y="582"/>
                  </a:lnTo>
                  <a:lnTo>
                    <a:pt x="260" y="584"/>
                  </a:lnTo>
                  <a:lnTo>
                    <a:pt x="266" y="584"/>
                  </a:lnTo>
                  <a:lnTo>
                    <a:pt x="272" y="584"/>
                  </a:lnTo>
                  <a:lnTo>
                    <a:pt x="280" y="582"/>
                  </a:lnTo>
                  <a:lnTo>
                    <a:pt x="286" y="578"/>
                  </a:lnTo>
                  <a:lnTo>
                    <a:pt x="330" y="550"/>
                  </a:lnTo>
                  <a:lnTo>
                    <a:pt x="330" y="550"/>
                  </a:lnTo>
                  <a:lnTo>
                    <a:pt x="336" y="546"/>
                  </a:lnTo>
                  <a:lnTo>
                    <a:pt x="340" y="540"/>
                  </a:lnTo>
                  <a:lnTo>
                    <a:pt x="346" y="528"/>
                  </a:lnTo>
                  <a:lnTo>
                    <a:pt x="348" y="522"/>
                  </a:lnTo>
                  <a:lnTo>
                    <a:pt x="348" y="516"/>
                  </a:lnTo>
                  <a:lnTo>
                    <a:pt x="348" y="510"/>
                  </a:lnTo>
                  <a:lnTo>
                    <a:pt x="344" y="504"/>
                  </a:lnTo>
                  <a:lnTo>
                    <a:pt x="244" y="328"/>
                  </a:lnTo>
                  <a:lnTo>
                    <a:pt x="376" y="328"/>
                  </a:lnTo>
                  <a:lnTo>
                    <a:pt x="376" y="328"/>
                  </a:lnTo>
                  <a:lnTo>
                    <a:pt x="382" y="328"/>
                  </a:lnTo>
                  <a:lnTo>
                    <a:pt x="388" y="324"/>
                  </a:lnTo>
                  <a:lnTo>
                    <a:pt x="392" y="316"/>
                  </a:lnTo>
                  <a:lnTo>
                    <a:pt x="394" y="310"/>
                  </a:lnTo>
                  <a:lnTo>
                    <a:pt x="396" y="302"/>
                  </a:lnTo>
                  <a:lnTo>
                    <a:pt x="396" y="294"/>
                  </a:lnTo>
                  <a:lnTo>
                    <a:pt x="394" y="288"/>
                  </a:lnTo>
                  <a:lnTo>
                    <a:pt x="392" y="284"/>
                  </a:lnTo>
                  <a:lnTo>
                    <a:pt x="392" y="284"/>
                  </a:lnTo>
                  <a:close/>
                </a:path>
              </a:pathLst>
            </a:custGeom>
            <a:noFill/>
            <a:ln w="19050">
              <a:solidFill>
                <a:srgbClr val="486AE5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83854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71F459-3FCC-40F9-9049-6512B8E67F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-2282"/>
            <a:ext cx="9144001" cy="5145782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150805" y="2741442"/>
            <a:ext cx="3149387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451238" y="2720118"/>
            <a:ext cx="2520280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451238" y="2016183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CE13DB0-53A3-4078-A2A3-ECC5D8C4535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D4070D-C4D2-400F-874F-9BF6131A5D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39174"/>
          </a:xfrm>
          <a:prstGeom prst="rect">
            <a:avLst/>
          </a:prstGeom>
        </p:spPr>
      </p:pic>
      <p:sp>
        <p:nvSpPr>
          <p:cNvPr id="26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2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1CD86AC-6328-4F53-9651-F298F891446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0015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74978B-7F27-4300-929E-DD9B83335A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"/>
            <a:ext cx="9144000" cy="5181599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203848" y="1653851"/>
            <a:ext cx="2808312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3095003" y="1632527"/>
            <a:ext cx="3024336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A2E97CA-0DDC-47AB-BC8A-E7DAA6A92D55}"/>
              </a:ext>
            </a:extLst>
          </p:cNvPr>
          <p:cNvSpPr txBox="1"/>
          <p:nvPr userDrawn="1"/>
        </p:nvSpPr>
        <p:spPr>
          <a:xfrm>
            <a:off x="3379230" y="928592"/>
            <a:ext cx="25609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dirty="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2588C6-1F2E-4B31-8CAC-F6603DABC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5E2835-2900-462D-9FF3-39B9A6F728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6C75CC-304E-4609-AA93-E8AC9A8C40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643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52CE03C-2CF8-42AA-979F-7DCCDFEE20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7F33B8-6CE1-473F-AFF4-617A3F31D49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2385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FF43BB-5D37-492F-9469-EAA14B7472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69"/>
          <a:stretch/>
        </p:blipFill>
        <p:spPr>
          <a:xfrm>
            <a:off x="0" y="-3271"/>
            <a:ext cx="9180512" cy="5146771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D168737-3432-4D60-931F-497CB0999BF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717" y="4227934"/>
            <a:ext cx="1187624" cy="494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357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8" y="2714222"/>
            <a:ext cx="6326909" cy="719575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8" y="3507854"/>
            <a:ext cx="6326909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</p:spTree>
    <p:extLst>
      <p:ext uri="{BB962C8B-B14F-4D97-AF65-F5344CB8AC3E}">
        <p14:creationId xmlns:p14="http://schemas.microsoft.com/office/powerpoint/2010/main" val="38798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4602E61-E2DF-40FA-ACB8-15B5510EBC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99"/>
            <a:ext cx="9138999" cy="514369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33602" y="267495"/>
            <a:ext cx="4824536" cy="4339766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</a:p>
          <a:p>
            <a:pPr lvl="0"/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753834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302217" y="4812039"/>
            <a:ext cx="539567" cy="365125"/>
          </a:xfrm>
        </p:spPr>
        <p:txBody>
          <a:bodyPr/>
          <a:lstStyle/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0"/>
            <a:ext cx="8424936" cy="3979385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631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>
            <a:extLst>
              <a:ext uri="{FF2B5EF4-FFF2-40B4-BE49-F238E27FC236}">
                <a16:creationId xmlns:a16="http://schemas.microsoft.com/office/drawing/2014/main" id="{63CA9DCF-4A15-4EE7-A82A-9482BB5921FE}"/>
              </a:ext>
            </a:extLst>
          </p:cNvPr>
          <p:cNvSpPr/>
          <p:nvPr userDrawn="1"/>
        </p:nvSpPr>
        <p:spPr>
          <a:xfrm>
            <a:off x="4211961" y="4776467"/>
            <a:ext cx="720077" cy="720077"/>
          </a:xfrm>
          <a:prstGeom prst="ellipse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531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2217" y="4839665"/>
            <a:ext cx="5395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787878"/>
                </a:solidFill>
                <a:latin typeface="+mn-lt"/>
              </a:defRPr>
            </a:lvl1pPr>
          </a:lstStyle>
          <a:p>
            <a:fld id="{1C146586-7EC2-481D-848F-8CE41EB2DE6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2019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20" y="4776467"/>
            <a:ext cx="663952" cy="27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60" r:id="rId2"/>
    <p:sldLayoutId id="2147483761" r:id="rId3"/>
    <p:sldLayoutId id="2147483800" r:id="rId4"/>
    <p:sldLayoutId id="2147483806" r:id="rId5"/>
    <p:sldLayoutId id="2147483801" r:id="rId6"/>
    <p:sldLayoutId id="2147483805" r:id="rId7"/>
    <p:sldLayoutId id="2147483768" r:id="rId8"/>
    <p:sldLayoutId id="2147483808" r:id="rId9"/>
    <p:sldLayoutId id="2147483756" r:id="rId10"/>
    <p:sldLayoutId id="2147483796" r:id="rId11"/>
    <p:sldLayoutId id="2147483758" r:id="rId12"/>
    <p:sldLayoutId id="2147483791" r:id="rId13"/>
    <p:sldLayoutId id="2147483763" r:id="rId14"/>
    <p:sldLayoutId id="2147483803" r:id="rId15"/>
    <p:sldLayoutId id="2147483807" r:id="rId16"/>
    <p:sldLayoutId id="2147483804" r:id="rId17"/>
    <p:sldLayoutId id="2147483764" r:id="rId18"/>
    <p:sldLayoutId id="2147483793" r:id="rId19"/>
    <p:sldLayoutId id="2147483802" r:id="rId20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iglib.org/" TargetMode="External"/><Relationship Id="rId2" Type="http://schemas.openxmlformats.org/officeDocument/2006/relationships/hyperlink" Target="https://www.editeur.org/21/ONIX-PL/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020Acquisitions/090Acquisitions_Infrastructure/050Managing_Licenses_and_Amendments#ONIX_Fields_Mapping_to_Alma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0CF04-E883-4EB2-9E58-2CA49DFC6C59}"/>
              </a:ext>
            </a:extLst>
          </p:cNvPr>
          <p:cNvSpPr/>
          <p:nvPr/>
        </p:nvSpPr>
        <p:spPr>
          <a:xfrm>
            <a:off x="7884368" y="4631368"/>
            <a:ext cx="1080120" cy="4269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2703154-BABB-4926-A144-769E07516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29" y="4443958"/>
            <a:ext cx="3448460" cy="33950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Yoel Kortick.  Senior Librarian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321319ED-078C-4E7C-817D-BE9C87701EFA}"/>
              </a:ext>
            </a:extLst>
          </p:cNvPr>
          <p:cNvSpPr txBox="1">
            <a:spLocks/>
          </p:cNvSpPr>
          <p:nvPr/>
        </p:nvSpPr>
        <p:spPr>
          <a:xfrm>
            <a:off x="179512" y="2588752"/>
            <a:ext cx="8784976" cy="5297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3200" b="0" dirty="0"/>
              <a:t>Importing ONIX-PL Licenses</a:t>
            </a:r>
            <a:endParaRPr lang="he-IL" sz="3200" b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166373F-040B-4660-83ED-5EE40137C08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6864" y="4443223"/>
            <a:ext cx="1187624" cy="4944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DB3978-2CBE-4A58-9B9B-9356BA81A6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399"/>
            <a:ext cx="2160000" cy="984303"/>
          </a:xfrm>
          <a:prstGeom prst="rect">
            <a:avLst/>
          </a:prstGeom>
        </p:spPr>
      </p:pic>
      <p:sp>
        <p:nvSpPr>
          <p:cNvPr id="12" name="Title 3">
            <a:extLst>
              <a:ext uri="{FF2B5EF4-FFF2-40B4-BE49-F238E27FC236}">
                <a16:creationId xmlns:a16="http://schemas.microsoft.com/office/drawing/2014/main" id="{8BADDB1D-2D22-487B-8AFE-A91BAE76C95D}"/>
              </a:ext>
            </a:extLst>
          </p:cNvPr>
          <p:cNvSpPr txBox="1">
            <a:spLocks/>
          </p:cNvSpPr>
          <p:nvPr/>
        </p:nvSpPr>
        <p:spPr>
          <a:xfrm>
            <a:off x="179512" y="3482178"/>
            <a:ext cx="8784976" cy="52973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>
                <a:solidFill>
                  <a:schemeClr val="accent1"/>
                </a:solidFill>
                <a:latin typeface="Calibri Light" panose="020F0302020204030204" pitchFamily="34" charset="0"/>
                <a:ea typeface="+mj-ea"/>
                <a:cs typeface="Calibri Light" panose="020F0302020204030204" pitchFamily="34" charset="0"/>
              </a:defRPr>
            </a:lvl1pPr>
          </a:lstStyle>
          <a:p>
            <a:pPr algn="ctr"/>
            <a:r>
              <a:rPr lang="en-US" sz="2000" b="0" dirty="0"/>
              <a:t>National Taiwan University</a:t>
            </a:r>
          </a:p>
          <a:p>
            <a:pPr algn="ctr"/>
            <a:r>
              <a:rPr lang="en-US" sz="2000" b="0" dirty="0"/>
              <a:t>Sept. 17, 2019</a:t>
            </a:r>
            <a:endParaRPr lang="he-IL" sz="2000" b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333B991-CCFE-4B48-8361-039C4282E8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2120" y="731974"/>
            <a:ext cx="3122271" cy="79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55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187220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On the Licenses and Amendments page (Acquisitions &gt; Acquisitions Infrastructure &gt; Licenses), select Add License.</a:t>
            </a:r>
          </a:p>
          <a:p>
            <a:pPr lvl="0"/>
            <a:r>
              <a:rPr lang="en-US" dirty="0"/>
              <a:t>Select From “ONIX-PL file”. </a:t>
            </a:r>
            <a:endParaRPr lang="en-US" sz="1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FB79A5-A3A7-45B0-AA5C-8E3C291F34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79" y="2184003"/>
            <a:ext cx="3238442" cy="197192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9A4C236-4B81-4CB6-A83A-DC7E766F2CDF}"/>
              </a:ext>
            </a:extLst>
          </p:cNvPr>
          <p:cNvSpPr/>
          <p:nvPr/>
        </p:nvSpPr>
        <p:spPr>
          <a:xfrm>
            <a:off x="2952779" y="3169964"/>
            <a:ext cx="1889005" cy="40989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187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097920-7CCA-42A8-839E-1441FC0C28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17" y="1853643"/>
            <a:ext cx="4823432" cy="286012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9660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Enter the name and code of the license.</a:t>
            </a:r>
          </a:p>
          <a:p>
            <a:pPr lvl="0"/>
            <a:r>
              <a:rPr lang="en-US" dirty="0"/>
              <a:t>Select the file and click “Upload”.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4C236-4B81-4CB6-A83A-DC7E766F2CDF}"/>
              </a:ext>
            </a:extLst>
          </p:cNvPr>
          <p:cNvSpPr/>
          <p:nvPr/>
        </p:nvSpPr>
        <p:spPr>
          <a:xfrm>
            <a:off x="6084168" y="4155925"/>
            <a:ext cx="520853" cy="29778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6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11F4B8E-3D23-452F-A2A6-7D6FB4CAC0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568046"/>
            <a:ext cx="8028384" cy="31409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9660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license is created.  </a:t>
            </a:r>
          </a:p>
          <a:p>
            <a:pPr lvl="0"/>
            <a:r>
              <a:rPr lang="en-US" dirty="0"/>
              <a:t>Let’s see where the start date and end date came from.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4C236-4B81-4CB6-A83A-DC7E766F2CDF}"/>
              </a:ext>
            </a:extLst>
          </p:cNvPr>
          <p:cNvSpPr/>
          <p:nvPr/>
        </p:nvSpPr>
        <p:spPr>
          <a:xfrm>
            <a:off x="1021389" y="3819053"/>
            <a:ext cx="1440160" cy="360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1D2CA-A991-415E-A7C3-9751CE141F11}"/>
              </a:ext>
            </a:extLst>
          </p:cNvPr>
          <p:cNvSpPr/>
          <p:nvPr/>
        </p:nvSpPr>
        <p:spPr>
          <a:xfrm>
            <a:off x="4977939" y="3814207"/>
            <a:ext cx="1440160" cy="360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654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71692-6FEB-48B3-B5D6-B9003EA9E3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0737" y="1102965"/>
            <a:ext cx="4962525" cy="3629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9660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Here is the start date and end date in input file.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B0BE398-03F5-49DF-BCF2-B032CE338E7C}"/>
              </a:ext>
            </a:extLst>
          </p:cNvPr>
          <p:cNvSpPr/>
          <p:nvPr/>
        </p:nvSpPr>
        <p:spPr>
          <a:xfrm>
            <a:off x="1763688" y="1235497"/>
            <a:ext cx="648072" cy="2880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53762F8-B51B-4B4E-98EA-F3583956F579}"/>
              </a:ext>
            </a:extLst>
          </p:cNvPr>
          <p:cNvSpPr/>
          <p:nvPr/>
        </p:nvSpPr>
        <p:spPr>
          <a:xfrm>
            <a:off x="1803797" y="3219822"/>
            <a:ext cx="648072" cy="2880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8FCD72C9-C2FF-4286-A770-322F013A82F6}"/>
              </a:ext>
            </a:extLst>
          </p:cNvPr>
          <p:cNvSpPr/>
          <p:nvPr/>
        </p:nvSpPr>
        <p:spPr>
          <a:xfrm>
            <a:off x="2075583" y="1731343"/>
            <a:ext cx="648072" cy="2880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6E0BF83-312E-49CF-82FD-D7C62CB62D31}"/>
              </a:ext>
            </a:extLst>
          </p:cNvPr>
          <p:cNvSpPr/>
          <p:nvPr/>
        </p:nvSpPr>
        <p:spPr>
          <a:xfrm>
            <a:off x="2115692" y="3651870"/>
            <a:ext cx="648072" cy="288032"/>
          </a:xfrm>
          <a:prstGeom prst="rightArrow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871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DE50E80-BFFE-4BE6-8C66-6D1E1A5883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5390"/>
            <a:ext cx="9144000" cy="21605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122413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Here are some of the license terms in the created license  </a:t>
            </a:r>
          </a:p>
          <a:p>
            <a:pPr lvl="0"/>
            <a:r>
              <a:rPr lang="en-US" dirty="0"/>
              <a:t>Let’s see where the “Governing Law” and “Intellectual property warranty indicator” came from.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4C236-4B81-4CB6-A83A-DC7E766F2CDF}"/>
              </a:ext>
            </a:extLst>
          </p:cNvPr>
          <p:cNvSpPr/>
          <p:nvPr/>
        </p:nvSpPr>
        <p:spPr>
          <a:xfrm>
            <a:off x="3530156" y="2483636"/>
            <a:ext cx="5290316" cy="5921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1D2CA-A991-415E-A7C3-9751CE141F11}"/>
              </a:ext>
            </a:extLst>
          </p:cNvPr>
          <p:cNvSpPr/>
          <p:nvPr/>
        </p:nvSpPr>
        <p:spPr>
          <a:xfrm>
            <a:off x="3538808" y="3795364"/>
            <a:ext cx="1440160" cy="3605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259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9660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Here is the governing law in input file.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1C0A95-ED64-4471-87A6-E02C261595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78601"/>
            <a:ext cx="9144000" cy="150531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CE0A0A0-AE50-426E-8160-E98B2FD1CACF}"/>
              </a:ext>
            </a:extLst>
          </p:cNvPr>
          <p:cNvSpPr/>
          <p:nvPr/>
        </p:nvSpPr>
        <p:spPr>
          <a:xfrm>
            <a:off x="107504" y="3619292"/>
            <a:ext cx="90364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4C52981-F127-4F44-B001-AE2331B584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4075" y="1491630"/>
            <a:ext cx="4895850" cy="6762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4174784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F5DBA0-8C11-4F33-BB88-EA6E209D5D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321" y="1901381"/>
            <a:ext cx="6991350" cy="21145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9660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“Intellectual property warranty indicator” has “Yes” because the term “</a:t>
            </a:r>
            <a:r>
              <a:rPr lang="en-US" dirty="0" err="1"/>
              <a:t>LicensorIntellectualPropertyWarranty</a:t>
            </a:r>
            <a:r>
              <a:rPr lang="en-US" dirty="0"/>
              <a:t>” exist in the input file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0A0A0-AE50-426E-8160-E98B2FD1CACF}"/>
              </a:ext>
            </a:extLst>
          </p:cNvPr>
          <p:cNvSpPr/>
          <p:nvPr/>
        </p:nvSpPr>
        <p:spPr>
          <a:xfrm>
            <a:off x="1547664" y="2715766"/>
            <a:ext cx="6408712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4109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88EE5C-E421-4D67-9EDE-C6A755CE4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246379"/>
            <a:ext cx="6480720" cy="300075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576064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“Print Copy” and “Scholarly sharing” in the license is permitted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A4C236-4B81-4CB6-A83A-DC7E766F2CDF}"/>
              </a:ext>
            </a:extLst>
          </p:cNvPr>
          <p:cNvSpPr/>
          <p:nvPr/>
        </p:nvSpPr>
        <p:spPr>
          <a:xfrm>
            <a:off x="1547664" y="2275666"/>
            <a:ext cx="54726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81D2CA-A991-415E-A7C3-9751CE141F11}"/>
              </a:ext>
            </a:extLst>
          </p:cNvPr>
          <p:cNvSpPr/>
          <p:nvPr/>
        </p:nvSpPr>
        <p:spPr>
          <a:xfrm>
            <a:off x="1619672" y="3651870"/>
            <a:ext cx="5472608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829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339201D-9E81-4FD1-8E6D-B11215CE0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762" y="1338262"/>
            <a:ext cx="6086475" cy="24669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9660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</a:t>
            </a:r>
            <a:r>
              <a:rPr lang="en-US" dirty="0" err="1"/>
              <a:t>PrintCopy</a:t>
            </a:r>
            <a:r>
              <a:rPr lang="en-US" dirty="0"/>
              <a:t> value in input file for “Print copy” in Alma.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0A0A0-AE50-426E-8160-E98B2FD1CACF}"/>
              </a:ext>
            </a:extLst>
          </p:cNvPr>
          <p:cNvSpPr/>
          <p:nvPr/>
        </p:nvSpPr>
        <p:spPr>
          <a:xfrm>
            <a:off x="1691680" y="1461688"/>
            <a:ext cx="3672408" cy="4619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4339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3894162-DDA1-4E3B-9BF4-541FFD7767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326" y="1162839"/>
            <a:ext cx="5083348" cy="348750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9660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</a:t>
            </a:r>
            <a:r>
              <a:rPr lang="en-US" dirty="0" err="1"/>
              <a:t>SupplyCopy</a:t>
            </a:r>
            <a:r>
              <a:rPr lang="en-US" dirty="0"/>
              <a:t> value in input file for “Scholarly sharing” in Alma.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0A0A0-AE50-426E-8160-E98B2FD1CACF}"/>
              </a:ext>
            </a:extLst>
          </p:cNvPr>
          <p:cNvSpPr/>
          <p:nvPr/>
        </p:nvSpPr>
        <p:spPr>
          <a:xfrm>
            <a:off x="2339752" y="1203598"/>
            <a:ext cx="3024336" cy="38998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866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Contents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424935" cy="3907377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r>
              <a:rPr lang="en-US" dirty="0"/>
              <a:t>ONIX Fields Mapping to Alma </a:t>
            </a:r>
          </a:p>
          <a:p>
            <a:r>
              <a:rPr lang="en-US" dirty="0"/>
              <a:t>Create an Alma license by importing an ONIX-PL license</a:t>
            </a:r>
          </a:p>
        </p:txBody>
      </p:sp>
    </p:spTree>
    <p:extLst>
      <p:ext uri="{BB962C8B-B14F-4D97-AF65-F5344CB8AC3E}">
        <p14:creationId xmlns:p14="http://schemas.microsoft.com/office/powerpoint/2010/main" val="3458908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EA1235-E359-4ED9-941D-0948B9825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1151"/>
            <a:ext cx="9144000" cy="25528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9660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license notes include an indication that the license was created from an ONIX PL input file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0A0A0-AE50-426E-8160-E98B2FD1CACF}"/>
              </a:ext>
            </a:extLst>
          </p:cNvPr>
          <p:cNvSpPr/>
          <p:nvPr/>
        </p:nvSpPr>
        <p:spPr>
          <a:xfrm>
            <a:off x="6804248" y="3003798"/>
            <a:ext cx="576064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AE313F-CAFE-4EA5-9737-72F2F1FB00CD}"/>
              </a:ext>
            </a:extLst>
          </p:cNvPr>
          <p:cNvSpPr/>
          <p:nvPr/>
        </p:nvSpPr>
        <p:spPr>
          <a:xfrm>
            <a:off x="3347864" y="3939902"/>
            <a:ext cx="46805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119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5CFBF5-66CE-4F91-9FC8-7F5A217201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4226"/>
            <a:ext cx="9144000" cy="257973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an Alma license by importing an ONIX-PL license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963A67F3-4DA4-460B-A7B2-B2E9584A3A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627534"/>
            <a:ext cx="8856984" cy="966046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The license attachments include the ONIX PL input file that was used to create the license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CE0A0A0-AE50-426E-8160-E98B2FD1CACF}"/>
              </a:ext>
            </a:extLst>
          </p:cNvPr>
          <p:cNvSpPr/>
          <p:nvPr/>
        </p:nvSpPr>
        <p:spPr>
          <a:xfrm>
            <a:off x="7380312" y="2950633"/>
            <a:ext cx="86409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AE313F-CAFE-4EA5-9737-72F2F1FB00CD}"/>
              </a:ext>
            </a:extLst>
          </p:cNvPr>
          <p:cNvSpPr/>
          <p:nvPr/>
        </p:nvSpPr>
        <p:spPr>
          <a:xfrm>
            <a:off x="251520" y="3939902"/>
            <a:ext cx="7776864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772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5F847B4D-31AA-48C3-A5B9-DADEC9A2A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3619345"/>
          </a:xfrm>
        </p:spPr>
        <p:txBody>
          <a:bodyPr>
            <a:normAutofit/>
          </a:bodyPr>
          <a:lstStyle/>
          <a:p>
            <a:r>
              <a:rPr lang="en-US" dirty="0"/>
              <a:t>It is possible to import </a:t>
            </a:r>
            <a:r>
              <a:rPr lang="en-US" dirty="0">
                <a:hlinkClick r:id="rId2"/>
              </a:rPr>
              <a:t>ONIX-PL</a:t>
            </a:r>
            <a:r>
              <a:rPr lang="en-US" dirty="0"/>
              <a:t> (</a:t>
            </a:r>
            <a:r>
              <a:rPr lang="en-US" b="1" dirty="0" err="1"/>
              <a:t>ON</a:t>
            </a:r>
            <a:r>
              <a:rPr lang="en-US" dirty="0" err="1"/>
              <a:t>line</a:t>
            </a:r>
            <a:r>
              <a:rPr lang="en-US" dirty="0"/>
              <a:t> </a:t>
            </a:r>
            <a:r>
              <a:rPr lang="en-US" b="1" dirty="0"/>
              <a:t>I</a:t>
            </a:r>
            <a:r>
              <a:rPr lang="en-US" dirty="0"/>
              <a:t>nformation </a:t>
            </a:r>
            <a:r>
              <a:rPr lang="en-US" dirty="0" err="1"/>
              <a:t>e</a:t>
            </a:r>
            <a:r>
              <a:rPr lang="en-US" b="1" dirty="0" err="1"/>
              <a:t>X</a:t>
            </a:r>
            <a:r>
              <a:rPr lang="en-US" dirty="0" err="1"/>
              <a:t>change</a:t>
            </a:r>
            <a:r>
              <a:rPr lang="en-US" dirty="0"/>
              <a:t> for </a:t>
            </a:r>
            <a:r>
              <a:rPr lang="en-US" b="1" dirty="0"/>
              <a:t>P</a:t>
            </a:r>
            <a:r>
              <a:rPr lang="en-US" dirty="0"/>
              <a:t>ublication </a:t>
            </a:r>
            <a:r>
              <a:rPr lang="en-US" b="1" dirty="0"/>
              <a:t>L</a:t>
            </a:r>
            <a:r>
              <a:rPr lang="en-US" dirty="0"/>
              <a:t>icenses) licenses to Alma.</a:t>
            </a:r>
          </a:p>
          <a:p>
            <a:r>
              <a:rPr lang="en-US" dirty="0"/>
              <a:t>These licenses include </a:t>
            </a:r>
            <a:r>
              <a:rPr lang="en-US" dirty="0">
                <a:hlinkClick r:id="rId3"/>
              </a:rPr>
              <a:t>DLF</a:t>
            </a:r>
            <a:r>
              <a:rPr lang="en-US" dirty="0"/>
              <a:t> (</a:t>
            </a:r>
            <a:r>
              <a:rPr lang="en-US" b="1" dirty="0"/>
              <a:t>D</a:t>
            </a:r>
            <a:r>
              <a:rPr lang="en-US" dirty="0"/>
              <a:t>igital </a:t>
            </a:r>
            <a:r>
              <a:rPr lang="en-US" b="1" dirty="0"/>
              <a:t>L</a:t>
            </a:r>
            <a:r>
              <a:rPr lang="en-US" dirty="0"/>
              <a:t>ibrary </a:t>
            </a:r>
            <a:r>
              <a:rPr lang="en-US" b="1" dirty="0"/>
              <a:t>F</a:t>
            </a:r>
            <a:r>
              <a:rPr lang="en-US" dirty="0"/>
              <a:t>ederation)  standards. </a:t>
            </a:r>
          </a:p>
          <a:p>
            <a:r>
              <a:rPr lang="en-US" dirty="0"/>
              <a:t>Alma maps fields from the ONIX-PL XML file to fields in the DLF-based license template.</a:t>
            </a:r>
          </a:p>
        </p:txBody>
      </p:sp>
    </p:spTree>
    <p:extLst>
      <p:ext uri="{BB962C8B-B14F-4D97-AF65-F5344CB8AC3E}">
        <p14:creationId xmlns:p14="http://schemas.microsoft.com/office/powerpoint/2010/main" val="22206014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ONIX Fields Mapping to Alma - Alma Fields Mapped to Yes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447B01B-AF86-46E4-8137-67B8EEE7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2467217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For a list of fields mapped from the XML input file of the license to the field in the Alma license see </a:t>
            </a:r>
            <a:r>
              <a:rPr lang="en-US" sz="2800" dirty="0">
                <a:hlinkClick r:id="rId2"/>
              </a:rPr>
              <a:t>ONIX Fields Mapping to Alma</a:t>
            </a:r>
            <a:endParaRPr lang="en-US" sz="2800" dirty="0"/>
          </a:p>
          <a:p>
            <a:r>
              <a:rPr lang="en-US" sz="2800" dirty="0"/>
              <a:t>If any of the license term fields in the next two slides exist in the input file then Alma maps these terms to “Yes”</a:t>
            </a:r>
          </a:p>
        </p:txBody>
      </p:sp>
    </p:spTree>
    <p:extLst>
      <p:ext uri="{BB962C8B-B14F-4D97-AF65-F5344CB8AC3E}">
        <p14:creationId xmlns:p14="http://schemas.microsoft.com/office/powerpoint/2010/main" val="3286475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ONIX Fields Mapping to Alma - Alma Fields Mapped to Yes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C7343B-C28A-4A9C-8EBC-2C2DF09EF6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771013"/>
            <a:ext cx="6914728" cy="394771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49173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ONIX Fields Mapping to Alma - Alma Fields Mapped to Yes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E6B6E7-B287-403D-A004-D1FBACA9D4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1452562"/>
            <a:ext cx="7962900" cy="22383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240306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ONIX Fields Mapping to Alma - ONIX </a:t>
            </a:r>
            <a:r>
              <a:rPr lang="en-US" dirty="0" err="1"/>
              <a:t>href</a:t>
            </a:r>
            <a:r>
              <a:rPr lang="en-US" dirty="0"/>
              <a:t> id Fields to Alma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447B01B-AF86-46E4-8137-67B8EEE7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4"/>
            <a:ext cx="8282085" cy="2467217"/>
          </a:xfrm>
        </p:spPr>
        <p:txBody>
          <a:bodyPr>
            <a:normAutofit/>
          </a:bodyPr>
          <a:lstStyle/>
          <a:p>
            <a:r>
              <a:rPr lang="en-US" dirty="0"/>
              <a:t>If any of the terms listed in the next slide exist in the ONIX file, Alma maps the text from the </a:t>
            </a:r>
            <a:r>
              <a:rPr lang="en-US" dirty="0" err="1"/>
              <a:t>href</a:t>
            </a:r>
            <a:r>
              <a:rPr lang="en-US" dirty="0"/>
              <a:t> id field of the ONIX file to the Alma field.</a:t>
            </a:r>
          </a:p>
        </p:txBody>
      </p:sp>
    </p:spTree>
    <p:extLst>
      <p:ext uri="{BB962C8B-B14F-4D97-AF65-F5344CB8AC3E}">
        <p14:creationId xmlns:p14="http://schemas.microsoft.com/office/powerpoint/2010/main" val="917539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ONIX Fields Mapping to Alma - ONIX </a:t>
            </a:r>
            <a:r>
              <a:rPr lang="en-US" dirty="0" err="1"/>
              <a:t>href</a:t>
            </a:r>
            <a:r>
              <a:rPr lang="en-US" dirty="0"/>
              <a:t> id Fields to Alma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2AB358-A123-423C-8A35-B06A47CA11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766762"/>
            <a:ext cx="7448550" cy="360997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92256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19E3BB-0DBC-4F99-B151-A4F20DED0E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46586-7EC2-481D-848F-8CE41EB2DE6C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8A1DDA2-AC00-41D8-9746-AC602EB1E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ONIX Fields Mapping to Alma - ONIX to Alma - ENUM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9447B01B-AF86-46E4-8137-67B8EEE7C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44" y="752605"/>
            <a:ext cx="8282085" cy="1078568"/>
          </a:xfrm>
        </p:spPr>
        <p:txBody>
          <a:bodyPr>
            <a:normAutofit/>
          </a:bodyPr>
          <a:lstStyle/>
          <a:p>
            <a:r>
              <a:rPr lang="en-US" sz="1800" dirty="0"/>
              <a:t>If either of the following terms exists in the ONIX file, Alma maps the field with the relevant ENUM (Permitted/ Prohibited/Silent/ Un-interpreted/ Not Applicable).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8A3775-6A45-40DF-8159-A437AAE0E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225" y="1937299"/>
            <a:ext cx="6305550" cy="176212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050441553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GeLU_2016_16X9.pptx [Read-Only]" id="{5C335E70-52AD-40F3-96F3-3FAD0FEB087D}" vid="{FD81147F-95CE-46DB-8BDE-40D1A94CD9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7077</TotalTime>
  <Words>606</Words>
  <Application>Microsoft Office PowerPoint</Application>
  <PresentationFormat>On-screen Show (16:9)</PresentationFormat>
  <Paragraphs>71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IGeLU_2016_16X9 (1)</vt:lpstr>
      <vt:lpstr>PowerPoint Presentation</vt:lpstr>
      <vt:lpstr>Contents</vt:lpstr>
      <vt:lpstr>Introduction</vt:lpstr>
      <vt:lpstr>ONIX Fields Mapping to Alma - Alma Fields Mapped to Yes</vt:lpstr>
      <vt:lpstr>ONIX Fields Mapping to Alma - Alma Fields Mapped to Yes</vt:lpstr>
      <vt:lpstr>ONIX Fields Mapping to Alma - Alma Fields Mapped to Yes</vt:lpstr>
      <vt:lpstr>ONIX Fields Mapping to Alma - ONIX href id Fields to Alma</vt:lpstr>
      <vt:lpstr>ONIX Fields Mapping to Alma - ONIX href id Fields to Alma</vt:lpstr>
      <vt:lpstr>ONIX Fields Mapping to Alma - ONIX to Alma - ENUM</vt:lpstr>
      <vt:lpstr>Create an Alma license by importing an ONIX-PL license</vt:lpstr>
      <vt:lpstr>Create an Alma license by importing an ONIX-PL license</vt:lpstr>
      <vt:lpstr>Create an Alma license by importing an ONIX-PL license</vt:lpstr>
      <vt:lpstr>Create an Alma license by importing an ONIX-PL license</vt:lpstr>
      <vt:lpstr>Create an Alma license by importing an ONIX-PL license</vt:lpstr>
      <vt:lpstr>Create an Alma license by importing an ONIX-PL license</vt:lpstr>
      <vt:lpstr>Create an Alma license by importing an ONIX-PL license</vt:lpstr>
      <vt:lpstr>Create an Alma license by importing an ONIX-PL license</vt:lpstr>
      <vt:lpstr>Create an Alma license by importing an ONIX-PL license</vt:lpstr>
      <vt:lpstr>Create an Alma license by importing an ONIX-PL license</vt:lpstr>
      <vt:lpstr>Create an Alma license by importing an ONIX-PL license</vt:lpstr>
      <vt:lpstr>Create an Alma license by importing an ONIX-PL license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Eyal</dc:creator>
  <cp:lastModifiedBy>Yoel Kortick</cp:lastModifiedBy>
  <cp:revision>524</cp:revision>
  <dcterms:created xsi:type="dcterms:W3CDTF">2017-01-02T15:10:30Z</dcterms:created>
  <dcterms:modified xsi:type="dcterms:W3CDTF">2019-09-11T10:28:22Z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</Properties>
</file>